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2808525" cy="30279975"/>
  <p:notesSz cx="6735763" cy="9866313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5">
          <p15:clr>
            <a:srgbClr val="A4A3A4"/>
          </p15:clr>
        </p15:guide>
        <p15:guide id="2">
          <p15:clr>
            <a:srgbClr val="A4A3A4"/>
          </p15:clr>
        </p15:guide>
        <p15:guide id="3" orient="horz" pos="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ryser" initials="VAR" lastIdx="3" clrIdx="0"/>
  <p:cmAuthor id="1" name="Hannah Sophie Klaas" initials="HSK" lastIdx="2" clrIdx="1">
    <p:extLst>
      <p:ext uri="{19B8F6BF-5375-455C-9EA6-DF929625EA0E}">
        <p15:presenceInfo xmlns:p15="http://schemas.microsoft.com/office/powerpoint/2012/main" userId="S-1-5-21-220523388-57989841-1801674531-165917" providerId="AD"/>
      </p:ext>
    </p:extLst>
  </p:cmAuthor>
  <p:cmAuthor id="2" name="Florence Lebert" initials="FL" lastIdx="16" clrIdx="2">
    <p:extLst>
      <p:ext uri="{19B8F6BF-5375-455C-9EA6-DF929625EA0E}">
        <p15:presenceInfo xmlns:p15="http://schemas.microsoft.com/office/powerpoint/2012/main" userId="S-1-5-21-220523388-57989841-1801674531-87554" providerId="AD"/>
      </p:ext>
    </p:extLst>
  </p:cmAuthor>
  <p:cmAuthor id="3" name="Microsoft Office User" initials="MOU" lastIdx="5" clrIdx="3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9"/>
    <a:srgbClr val="0081C9"/>
    <a:srgbClr val="C9E5F7"/>
    <a:srgbClr val="135883"/>
    <a:srgbClr val="E6E6E6"/>
    <a:srgbClr val="8EC9EF"/>
    <a:srgbClr val="FCFDFE"/>
    <a:srgbClr val="9D9D9C"/>
    <a:srgbClr val="575756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4109" autoAdjust="0"/>
  </p:normalViewPr>
  <p:slideViewPr>
    <p:cSldViewPr>
      <p:cViewPr>
        <p:scale>
          <a:sx n="50" d="100"/>
          <a:sy n="50" d="100"/>
        </p:scale>
        <p:origin x="-5592" y="312"/>
      </p:cViewPr>
      <p:guideLst>
        <p:guide orient="horz" pos="465"/>
        <p:guide/>
        <p:guide orient="horz" pos="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552" y="72"/>
      </p:cViewPr>
      <p:guideLst/>
    </p:cSldViewPr>
  </p:notesViewPr>
  <p:gridSpacing cx="720089" cy="72008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97922134733157E-2"/>
          <c:y val="8.7518118337379019E-2"/>
          <c:w val="0.80925547670913955"/>
          <c:h val="0.703909594935814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SHP I</c:v>
                </c:pt>
              </c:strCache>
            </c:strRef>
          </c:tx>
          <c:spPr>
            <a:solidFill>
              <a:srgbClr val="004C7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Feuil1!$A$2:$A$24</c:f>
              <c:numCache>
                <c:formatCode>General</c:formatCode>
                <c:ptCount val="2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Feuil1!$B$2:$B$24</c:f>
              <c:numCache>
                <c:formatCode>General</c:formatCode>
                <c:ptCount val="23"/>
                <c:pt idx="0">
                  <c:v>7799</c:v>
                </c:pt>
                <c:pt idx="1">
                  <c:v>7073</c:v>
                </c:pt>
                <c:pt idx="2">
                  <c:v>6601</c:v>
                </c:pt>
                <c:pt idx="3">
                  <c:v>5700</c:v>
                </c:pt>
                <c:pt idx="4">
                  <c:v>5220</c:v>
                </c:pt>
                <c:pt idx="5">
                  <c:v>4413</c:v>
                </c:pt>
                <c:pt idx="6">
                  <c:v>3888</c:v>
                </c:pt>
                <c:pt idx="7">
                  <c:v>4091</c:v>
                </c:pt>
                <c:pt idx="8">
                  <c:v>4630</c:v>
                </c:pt>
                <c:pt idx="9">
                  <c:v>4494</c:v>
                </c:pt>
                <c:pt idx="10">
                  <c:v>4800</c:v>
                </c:pt>
                <c:pt idx="11">
                  <c:v>5057</c:v>
                </c:pt>
                <c:pt idx="12">
                  <c:v>5103</c:v>
                </c:pt>
                <c:pt idx="13">
                  <c:v>5032</c:v>
                </c:pt>
                <c:pt idx="14">
                  <c:v>4880</c:v>
                </c:pt>
                <c:pt idx="15">
                  <c:v>4678</c:v>
                </c:pt>
                <c:pt idx="16">
                  <c:v>4596</c:v>
                </c:pt>
                <c:pt idx="17">
                  <c:v>4311</c:v>
                </c:pt>
                <c:pt idx="18">
                  <c:v>4232</c:v>
                </c:pt>
                <c:pt idx="19">
                  <c:v>4235</c:v>
                </c:pt>
                <c:pt idx="20">
                  <c:v>4038</c:v>
                </c:pt>
                <c:pt idx="21">
                  <c:v>3855</c:v>
                </c:pt>
                <c:pt idx="22">
                  <c:v>3602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0-F545-8A0C-6E5CD722BB5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SHP II</c:v>
                </c:pt>
              </c:strCache>
            </c:strRef>
          </c:tx>
          <c:spPr>
            <a:solidFill>
              <a:srgbClr val="0081C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Feuil1!$A$2:$A$24</c:f>
              <c:numCache>
                <c:formatCode>General</c:formatCode>
                <c:ptCount val="2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Feuil1!$C$2:$C$24</c:f>
              <c:numCache>
                <c:formatCode>General</c:formatCode>
                <c:ptCount val="23"/>
                <c:pt idx="5">
                  <c:v>3654</c:v>
                </c:pt>
                <c:pt idx="6">
                  <c:v>2649</c:v>
                </c:pt>
                <c:pt idx="7">
                  <c:v>2568</c:v>
                </c:pt>
                <c:pt idx="8">
                  <c:v>2350</c:v>
                </c:pt>
                <c:pt idx="9">
                  <c:v>2410</c:v>
                </c:pt>
                <c:pt idx="10">
                  <c:v>2309</c:v>
                </c:pt>
                <c:pt idx="11">
                  <c:v>2489</c:v>
                </c:pt>
                <c:pt idx="12">
                  <c:v>2481</c:v>
                </c:pt>
                <c:pt idx="13">
                  <c:v>2414</c:v>
                </c:pt>
                <c:pt idx="14">
                  <c:v>2327</c:v>
                </c:pt>
                <c:pt idx="15">
                  <c:v>2150</c:v>
                </c:pt>
                <c:pt idx="16">
                  <c:v>2075</c:v>
                </c:pt>
                <c:pt idx="17">
                  <c:v>1909</c:v>
                </c:pt>
                <c:pt idx="18">
                  <c:v>1836</c:v>
                </c:pt>
                <c:pt idx="19">
                  <c:v>1886</c:v>
                </c:pt>
                <c:pt idx="20">
                  <c:v>1794</c:v>
                </c:pt>
                <c:pt idx="21">
                  <c:v>1739</c:v>
                </c:pt>
                <c:pt idx="22">
                  <c:v>1598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A0-F545-8A0C-6E5CD722BB5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SHP III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Feuil1!$A$2:$A$24</c:f>
              <c:numCache>
                <c:formatCode>General</c:formatCode>
                <c:ptCount val="2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Feuil1!$D$2:$D$24</c:f>
              <c:numCache>
                <c:formatCode>General</c:formatCode>
                <c:ptCount val="23"/>
                <c:pt idx="14">
                  <c:v>6090</c:v>
                </c:pt>
                <c:pt idx="15">
                  <c:v>5264</c:v>
                </c:pt>
                <c:pt idx="16">
                  <c:v>4499</c:v>
                </c:pt>
                <c:pt idx="17">
                  <c:v>3809</c:v>
                </c:pt>
                <c:pt idx="18">
                  <c:v>3411</c:v>
                </c:pt>
                <c:pt idx="19">
                  <c:v>3229</c:v>
                </c:pt>
                <c:pt idx="20">
                  <c:v>3009</c:v>
                </c:pt>
                <c:pt idx="21">
                  <c:v>2731</c:v>
                </c:pt>
                <c:pt idx="22">
                  <c:v>2424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A0-F545-8A0C-6E5CD722BB51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SHP IV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1A0-F545-8A0C-6E5CD722BB51}"/>
              </c:ext>
            </c:extLst>
          </c:dPt>
          <c:cat>
            <c:numRef>
              <c:f>Feuil1!$A$2:$A$24</c:f>
              <c:numCache>
                <c:formatCode>General</c:formatCode>
                <c:ptCount val="2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Feuil1!$E$2:$E$24</c:f>
              <c:numCache>
                <c:formatCode>General</c:formatCode>
                <c:ptCount val="23"/>
                <c:pt idx="21">
                  <c:v>7557</c:v>
                </c:pt>
                <c:pt idx="22">
                  <c:v>5478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A0-F545-8A0C-6E5CD722B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83189936"/>
        <c:axId val="783194928"/>
      </c:barChart>
      <c:catAx>
        <c:axId val="783189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83194928"/>
        <c:crosses val="autoZero"/>
        <c:auto val="1"/>
        <c:lblAlgn val="ctr"/>
        <c:lblOffset val="100"/>
        <c:tickLblSkip val="1"/>
        <c:noMultiLvlLbl val="0"/>
      </c:catAx>
      <c:valAx>
        <c:axId val="783194928"/>
        <c:scaling>
          <c:orientation val="minMax"/>
          <c:max val="1600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83189936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77374393268756"/>
          <c:y val="0.91695585505608912"/>
          <c:w val="0.30178354377891364"/>
          <c:h val="5.4573660093795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FB63A-04F0-47E2-8684-6AF56CB1D7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13D4EE-774A-48EB-8F8C-77B71DA4F05B}">
      <dgm:prSet phldrT="[Text]" custT="1"/>
      <dgm:spPr>
        <a:xfrm>
          <a:off x="151413" y="3866"/>
          <a:ext cx="3636844" cy="2182106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en-US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Social origin</a:t>
          </a:r>
        </a:p>
      </dgm:t>
    </dgm:pt>
    <dgm:pt modelId="{C2195D18-4668-4054-ABF4-A0539BD80ADA}" type="parTrans" cxnId="{8507AD0E-9369-48B2-AC29-5A794A605C74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4C41B5-1D3C-42BD-A36B-A56585EAFD41}" type="sibTrans" cxnId="{8507AD0E-9369-48B2-AC29-5A794A605C74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6C18A4-C667-4256-BC78-1F172C5CCA57}">
      <dgm:prSet phldrT="[Text]" custT="1"/>
      <dgm:spPr>
        <a:xfrm>
          <a:off x="151413" y="2549658"/>
          <a:ext cx="3636844" cy="2182106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Education</a:t>
          </a:r>
          <a:endParaRPr lang="en-US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7C608E2-7C5D-4615-8B46-2ACC7C30D233}" type="parTrans" cxnId="{CA70694F-39F4-436F-AC56-A8E7636363BE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11D8A-8FEC-4F00-BED3-337A90F1610A}" type="sibTrans" cxnId="{CA70694F-39F4-436F-AC56-A8E7636363BE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FBF982-A8C9-4FEE-96F0-F6BD38E19C43}">
      <dgm:prSet phldrT="[Text]" custT="1"/>
      <dgm:spPr>
        <a:xfrm>
          <a:off x="4151942" y="2549658"/>
          <a:ext cx="3636844" cy="2182106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Employment</a:t>
          </a:r>
          <a:endParaRPr lang="en-US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421D804-9088-4622-8C82-2F5029D01A25}" type="parTrans" cxnId="{7258D492-F168-4082-AEC6-B88A697CF098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631202-09AA-462E-9B24-0A1123A8ECB9}" type="sibTrans" cxnId="{7258D492-F168-4082-AEC6-B88A697CF098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2FBAB2-8B06-48CB-9C64-84DE083D9A3A}">
      <dgm:prSet custT="1"/>
      <dgm:spPr>
        <a:xfrm>
          <a:off x="8152472" y="2549658"/>
          <a:ext cx="3636844" cy="2182106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Income</a:t>
          </a:r>
          <a:endParaRPr lang="en-US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17E1EBA-3E0D-4A29-8684-5D5DECE97DCA}" type="parTrans" cxnId="{B3023EDE-5074-4C57-8E24-E820BA65DB9A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8E110E-F664-4989-A30C-32FE29740AEA}" type="sibTrans" cxnId="{B3023EDE-5074-4C57-8E24-E820BA65DB9A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A3BACE-67C5-446A-AB17-F63DCB834597}">
      <dgm:prSet custT="1"/>
      <dgm:spPr>
        <a:xfrm>
          <a:off x="12153001" y="2549658"/>
          <a:ext cx="3636844" cy="2182106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Social network, social </a:t>
          </a:r>
          <a:r>
            <a:rPr lang="fr-CH" sz="25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cohesion</a:t>
          </a:r>
          <a:endParaRPr lang="en-US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7AA8299-5993-48EE-B5E7-5AA1B35F50F5}" type="parTrans" cxnId="{72492034-2EB6-4580-9EB4-1AA98CB0663D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52F4B3-3D24-4F6C-83BE-5BC818661607}" type="sibTrans" cxnId="{72492034-2EB6-4580-9EB4-1AA98CB0663D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4C8450-D3C3-4F6F-AE09-F2DCC6E2B8F3}">
      <dgm:prSet custT="1"/>
      <dgm:spPr>
        <a:xfrm>
          <a:off x="4151942" y="5095449"/>
          <a:ext cx="3636844" cy="2182106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Political</a:t>
          </a:r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fr-CH" sz="25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behaviour</a:t>
          </a:r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and attitudes</a:t>
          </a:r>
          <a:endParaRPr lang="en-US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9231DD8-2B3E-47A3-8312-2FC7571AA9B0}" type="parTrans" cxnId="{F3D718E9-374B-43C6-A247-17225B7D7249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711FC3-28A5-4AD8-A96A-2D2893B5398B}" type="sibTrans" cxnId="{F3D718E9-374B-43C6-A247-17225B7D7249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6761F9-D360-4CE0-83A7-647F97E197BA}">
      <dgm:prSet custT="1"/>
      <dgm:spPr>
        <a:xfrm>
          <a:off x="12153001" y="5095449"/>
          <a:ext cx="3636844" cy="2182106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Leisure and media use</a:t>
          </a:r>
          <a:endParaRPr lang="en-US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F8A71EA-A98E-4E71-8466-6D64EC2CD5EE}" type="parTrans" cxnId="{CC19B0D1-030F-4E1B-9F7A-EF5FEFFA0330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8DA1C0-1769-42E1-980A-E0E2166329FB}" type="sibTrans" cxnId="{CC19B0D1-030F-4E1B-9F7A-EF5FEFFA0330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C42548-27E8-49D8-B50E-2ECF753826B4}">
      <dgm:prSet custT="1"/>
      <dgm:spPr>
        <a:xfrm>
          <a:off x="16153530" y="5095449"/>
          <a:ext cx="3636844" cy="2182106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Psychological</a:t>
          </a:r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dimensions</a:t>
          </a:r>
          <a:endParaRPr lang="en-US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A14FE33-1558-474A-8D9F-A1D32DBE3FB4}" type="parTrans" cxnId="{1FBDD6FC-C2E0-432D-AB89-71E4A40A6472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039CA-76BC-4F86-BA88-8AFA26F29202}" type="sibTrans" cxnId="{1FBDD6FC-C2E0-432D-AB89-71E4A40A6472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79C308-C9DF-44AF-95ED-3DF27861DD6C}">
      <dgm:prSet phldrT="[Text]" custT="1"/>
      <dgm:spPr>
        <a:xfrm>
          <a:off x="4151942" y="3866"/>
          <a:ext cx="3636844" cy="2182106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Physical and mental </a:t>
          </a:r>
          <a:r>
            <a:rPr lang="fr-CH" sz="25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health</a:t>
          </a:r>
          <a:endParaRPr lang="fr-CH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C2DB78D-0ABA-43D8-AE5C-9A73897D9522}" type="parTrans" cxnId="{1212A78E-3C61-4CA8-9A8E-DF94E2EBC818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0AB4B3-6D7A-4B0A-B5F8-2F1B18F6BDD0}" type="sibTrans" cxnId="{1212A78E-3C61-4CA8-9A8E-DF94E2EBC818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965207-AEF1-4907-A82F-8ADD3C68EE80}">
      <dgm:prSet phldrT="[Text]" custT="1"/>
      <dgm:spPr>
        <a:xfrm>
          <a:off x="12153001" y="3866"/>
          <a:ext cx="3636844" cy="2182106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Quality</a:t>
          </a:r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of life</a:t>
          </a:r>
        </a:p>
      </dgm:t>
    </dgm:pt>
    <dgm:pt modelId="{10C3A437-B78B-4FF5-91AE-FC799E68A5FD}" type="parTrans" cxnId="{4AA667A0-56B3-4268-940C-C0CE0E31A6AE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E68D2C-D13B-418D-8AFC-F9CFAC0051F0}" type="sibTrans" cxnId="{4AA667A0-56B3-4268-940C-C0CE0E31A6AE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1059C8-0CDE-49BB-B6C5-23B7FD70F609}">
      <dgm:prSet phldrT="[Text]" custT="1"/>
      <dgm:spPr>
        <a:xfrm>
          <a:off x="16153530" y="3866"/>
          <a:ext cx="3636844" cy="2182106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Life </a:t>
          </a:r>
          <a:r>
            <a:rPr lang="fr-CH" sz="25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events</a:t>
          </a:r>
          <a:endParaRPr lang="fr-CH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E5C559B-6452-4E50-BDD1-0AE1378DC601}" type="parTrans" cxnId="{3BA21A4C-5A91-404A-AB06-48728B81C4E3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245E4-DF02-4AB0-B130-EB50D9EF5E9A}" type="sibTrans" cxnId="{3BA21A4C-5A91-404A-AB06-48728B81C4E3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1D9AB9-ABB5-4AE2-B5A6-61422594E827}">
      <dgm:prSet phldrT="[Text]" custT="1"/>
      <dgm:spPr>
        <a:xfrm>
          <a:off x="8152472" y="3866"/>
          <a:ext cx="3636844" cy="2182106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Housework</a:t>
          </a:r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and care</a:t>
          </a:r>
        </a:p>
      </dgm:t>
    </dgm:pt>
    <dgm:pt modelId="{0D01CEDA-DD6B-47B8-A7BC-2404642B3D97}" type="parTrans" cxnId="{6D90E703-C315-476D-8D42-C83D01305140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CB914E-3578-471D-A6E6-73FFBC830CF4}" type="sibTrans" cxnId="{6D90E703-C315-476D-8D42-C83D01305140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12A7E3-F3F1-4D0F-B483-A1769631195C}">
      <dgm:prSet custT="1"/>
      <dgm:spPr>
        <a:xfrm>
          <a:off x="16153530" y="2549658"/>
          <a:ext cx="3636844" cy="2182106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Social participation</a:t>
          </a:r>
          <a:endParaRPr lang="en-US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8032708-E110-4407-8510-34D40168FBF9}" type="parTrans" cxnId="{9595A3F0-249A-44E7-BE54-E9C01A42BADA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1EE07D-994A-49DB-BCB1-54BCC0AEE818}" type="sibTrans" cxnId="{9595A3F0-249A-44E7-BE54-E9C01A42BADA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D596EE-20D8-4725-ABBB-B24FFD8B7D64}">
      <dgm:prSet custT="1"/>
      <dgm:spPr>
        <a:xfrm>
          <a:off x="151413" y="5095449"/>
          <a:ext cx="3636844" cy="2182106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en-US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Life style</a:t>
          </a:r>
        </a:p>
      </dgm:t>
    </dgm:pt>
    <dgm:pt modelId="{ED2381CE-4939-42E6-83FE-65116363A1EC}" type="parTrans" cxnId="{5CB2A471-FB1D-4FF5-866D-24E5385707B3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DC00D2-935C-4C77-8D97-63F9507C04E2}" type="sibTrans" cxnId="{5CB2A471-FB1D-4FF5-866D-24E5385707B3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BCFC8-725E-4614-AED1-962DB4B5554D}">
      <dgm:prSet custT="1"/>
      <dgm:spPr>
        <a:xfrm>
          <a:off x="8152472" y="5095449"/>
          <a:ext cx="3636844" cy="2182106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Religion</a:t>
          </a:r>
          <a:endParaRPr lang="en-US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656B360-1F25-414E-8803-AD48F2E395F3}" type="parTrans" cxnId="{B2AFFA35-CA35-4848-A186-7986D93CB2AB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815D15-B713-47B7-B27F-878CDA85095A}" type="sibTrans" cxnId="{B2AFFA35-CA35-4848-A186-7986D93CB2AB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F0D708-4810-46A4-9033-AAB8D11E43A1}" type="pres">
      <dgm:prSet presAssocID="{CC3FB63A-04F0-47E2-8684-6AF56CB1D746}" presName="diagram" presStyleCnt="0">
        <dgm:presLayoutVars>
          <dgm:dir/>
          <dgm:resizeHandles val="exact"/>
        </dgm:presLayoutVars>
      </dgm:prSet>
      <dgm:spPr/>
    </dgm:pt>
    <dgm:pt modelId="{1D763AE9-F73F-477F-9649-CB070DE24B38}" type="pres">
      <dgm:prSet presAssocID="{C913D4EE-774A-48EB-8F8C-77B71DA4F05B}" presName="node" presStyleLbl="node1" presStyleIdx="0" presStyleCnt="15" custLinFactNeighborX="6183">
        <dgm:presLayoutVars>
          <dgm:bulletEnabled val="1"/>
        </dgm:presLayoutVars>
      </dgm:prSet>
      <dgm:spPr/>
    </dgm:pt>
    <dgm:pt modelId="{F812FE8E-E2C8-4D46-9D02-E416D3F50142}" type="pres">
      <dgm:prSet presAssocID="{B84C41B5-1D3C-42BD-A36B-A56585EAFD41}" presName="sibTrans" presStyleCnt="0"/>
      <dgm:spPr/>
    </dgm:pt>
    <dgm:pt modelId="{3AF484C8-8F44-4B9D-8692-131C85D305BC}" type="pres">
      <dgm:prSet presAssocID="{4E79C308-C9DF-44AF-95ED-3DF27861DD6C}" presName="node" presStyleLbl="node1" presStyleIdx="1" presStyleCnt="15" custLinFactNeighborX="3710">
        <dgm:presLayoutVars>
          <dgm:bulletEnabled val="1"/>
        </dgm:presLayoutVars>
      </dgm:prSet>
      <dgm:spPr/>
    </dgm:pt>
    <dgm:pt modelId="{2E227347-016A-4374-95C7-EB80CC55F5D9}" type="pres">
      <dgm:prSet presAssocID="{860AB4B3-6D7A-4B0A-B5F8-2F1B18F6BDD0}" presName="sibTrans" presStyleCnt="0"/>
      <dgm:spPr/>
    </dgm:pt>
    <dgm:pt modelId="{D4BEC654-4F50-4AD8-9982-8BD6A9B7C55C}" type="pres">
      <dgm:prSet presAssocID="{0E1D9AB9-ABB5-4AE2-B5A6-61422594E827}" presName="node" presStyleLbl="node1" presStyleIdx="2" presStyleCnt="15">
        <dgm:presLayoutVars>
          <dgm:bulletEnabled val="1"/>
        </dgm:presLayoutVars>
      </dgm:prSet>
      <dgm:spPr/>
    </dgm:pt>
    <dgm:pt modelId="{B27C40BC-CA58-4AD9-8FD8-A9F49E9126C9}" type="pres">
      <dgm:prSet presAssocID="{46CB914E-3578-471D-A6E6-73FFBC830CF4}" presName="sibTrans" presStyleCnt="0"/>
      <dgm:spPr/>
    </dgm:pt>
    <dgm:pt modelId="{C26B5C2B-DCA5-45F4-8987-D2639E659E86}" type="pres">
      <dgm:prSet presAssocID="{A1965207-AEF1-4907-A82F-8ADD3C68EE80}" presName="node" presStyleLbl="node1" presStyleIdx="3" presStyleCnt="15" custLinFactNeighborX="-4019">
        <dgm:presLayoutVars>
          <dgm:bulletEnabled val="1"/>
        </dgm:presLayoutVars>
      </dgm:prSet>
      <dgm:spPr/>
    </dgm:pt>
    <dgm:pt modelId="{1C5AA888-DB3A-4A08-81B7-DF8F92A2A392}" type="pres">
      <dgm:prSet presAssocID="{97E68D2C-D13B-418D-8AFC-F9CFAC0051F0}" presName="sibTrans" presStyleCnt="0"/>
      <dgm:spPr/>
    </dgm:pt>
    <dgm:pt modelId="{49E6BBA6-72BC-4522-B598-D9B958DE9283}" type="pres">
      <dgm:prSet presAssocID="{521059C8-0CDE-49BB-B6C5-23B7FD70F609}" presName="node" presStyleLbl="node1" presStyleIdx="4" presStyleCnt="15" custLinFactNeighborX="-6202" custLinFactNeighborY="-496">
        <dgm:presLayoutVars>
          <dgm:bulletEnabled val="1"/>
        </dgm:presLayoutVars>
      </dgm:prSet>
      <dgm:spPr/>
    </dgm:pt>
    <dgm:pt modelId="{F306DB82-57F3-4024-89DB-F91DCE00B4BA}" type="pres">
      <dgm:prSet presAssocID="{BFC245E4-DF02-4AB0-B130-EB50D9EF5E9A}" presName="sibTrans" presStyleCnt="0"/>
      <dgm:spPr/>
    </dgm:pt>
    <dgm:pt modelId="{A57DE994-F433-4700-9D75-27227B9BBF72}" type="pres">
      <dgm:prSet presAssocID="{816C18A4-C667-4256-BC78-1F172C5CCA57}" presName="node" presStyleLbl="node1" presStyleIdx="5" presStyleCnt="15" custLinFactNeighborX="6183" custLinFactNeighborY="-2061">
        <dgm:presLayoutVars>
          <dgm:bulletEnabled val="1"/>
        </dgm:presLayoutVars>
      </dgm:prSet>
      <dgm:spPr/>
    </dgm:pt>
    <dgm:pt modelId="{692FA5CC-4203-4E47-9695-C80B7354848D}" type="pres">
      <dgm:prSet presAssocID="{4FC11D8A-8FEC-4F00-BED3-337A90F1610A}" presName="sibTrans" presStyleCnt="0"/>
      <dgm:spPr/>
    </dgm:pt>
    <dgm:pt modelId="{9B54E717-2022-4022-9A25-0F0DDE1F015C}" type="pres">
      <dgm:prSet presAssocID="{47FBF982-A8C9-4FEE-96F0-F6BD38E19C43}" presName="node" presStyleLbl="node1" presStyleIdx="6" presStyleCnt="15" custLinFactNeighborX="3710" custLinFactNeighborY="-1546">
        <dgm:presLayoutVars>
          <dgm:bulletEnabled val="1"/>
        </dgm:presLayoutVars>
      </dgm:prSet>
      <dgm:spPr/>
    </dgm:pt>
    <dgm:pt modelId="{491FC48E-63CD-4FB1-B30B-42C8EF2B105F}" type="pres">
      <dgm:prSet presAssocID="{68631202-09AA-462E-9B24-0A1123A8ECB9}" presName="sibTrans" presStyleCnt="0"/>
      <dgm:spPr/>
    </dgm:pt>
    <dgm:pt modelId="{E61B21AA-234B-4EC9-B9C0-785EACBE91BD}" type="pres">
      <dgm:prSet presAssocID="{1E2FBAB2-8B06-48CB-9C64-84DE083D9A3A}" presName="node" presStyleLbl="node1" presStyleIdx="7" presStyleCnt="15" custLinFactNeighborY="-2576">
        <dgm:presLayoutVars>
          <dgm:bulletEnabled val="1"/>
        </dgm:presLayoutVars>
      </dgm:prSet>
      <dgm:spPr/>
    </dgm:pt>
    <dgm:pt modelId="{4D09F2BE-03A2-4FA4-830B-E2A8BF922983}" type="pres">
      <dgm:prSet presAssocID="{968E110E-F664-4989-A30C-32FE29740AEA}" presName="sibTrans" presStyleCnt="0"/>
      <dgm:spPr/>
    </dgm:pt>
    <dgm:pt modelId="{60A1E14F-7377-45D9-8F6C-0061481FC25E}" type="pres">
      <dgm:prSet presAssocID="{05A3BACE-67C5-446A-AB17-F63DCB834597}" presName="node" presStyleLbl="node1" presStyleIdx="8" presStyleCnt="15" custLinFactNeighborX="-3710" custLinFactNeighborY="-1545">
        <dgm:presLayoutVars>
          <dgm:bulletEnabled val="1"/>
        </dgm:presLayoutVars>
      </dgm:prSet>
      <dgm:spPr/>
    </dgm:pt>
    <dgm:pt modelId="{A3F712CE-D5CA-4507-AF0B-BE8FBE7A9C51}" type="pres">
      <dgm:prSet presAssocID="{E852F4B3-3D24-4F6C-83BE-5BC818661607}" presName="sibTrans" presStyleCnt="0"/>
      <dgm:spPr/>
    </dgm:pt>
    <dgm:pt modelId="{A3C75611-0189-4E9A-9415-27C55FED77DB}" type="pres">
      <dgm:prSet presAssocID="{2D12A7E3-F3F1-4D0F-B483-A1769631195C}" presName="node" presStyleLbl="node1" presStyleIdx="9" presStyleCnt="15" custLinFactNeighborX="-6240" custLinFactNeighborY="-3187">
        <dgm:presLayoutVars>
          <dgm:bulletEnabled val="1"/>
        </dgm:presLayoutVars>
      </dgm:prSet>
      <dgm:spPr/>
    </dgm:pt>
    <dgm:pt modelId="{D97BEB9B-AE1C-40A8-81C8-C6EB7740967D}" type="pres">
      <dgm:prSet presAssocID="{751EE07D-994A-49DB-BCB1-54BCC0AEE818}" presName="sibTrans" presStyleCnt="0"/>
      <dgm:spPr/>
    </dgm:pt>
    <dgm:pt modelId="{29FF8588-156B-4837-96C9-FDDC6BCED166}" type="pres">
      <dgm:prSet presAssocID="{A5D596EE-20D8-4725-ABBB-B24FFD8B7D64}" presName="node" presStyleLbl="node1" presStyleIdx="10" presStyleCnt="15" custLinFactNeighborX="6183">
        <dgm:presLayoutVars>
          <dgm:bulletEnabled val="1"/>
        </dgm:presLayoutVars>
      </dgm:prSet>
      <dgm:spPr/>
    </dgm:pt>
    <dgm:pt modelId="{7F7D0A90-5D5A-4322-A153-3B2F9C1D16AD}" type="pres">
      <dgm:prSet presAssocID="{71DC00D2-935C-4C77-8D97-63F9507C04E2}" presName="sibTrans" presStyleCnt="0"/>
      <dgm:spPr/>
    </dgm:pt>
    <dgm:pt modelId="{D2C3EB4D-B110-4741-B8B5-3199DE5DC587}" type="pres">
      <dgm:prSet presAssocID="{1A4C8450-D3C3-4F6F-AE09-F2DCC6E2B8F3}" presName="node" presStyleLbl="node1" presStyleIdx="11" presStyleCnt="15" custLinFactNeighborX="2782" custLinFactNeighborY="516">
        <dgm:presLayoutVars>
          <dgm:bulletEnabled val="1"/>
        </dgm:presLayoutVars>
      </dgm:prSet>
      <dgm:spPr/>
    </dgm:pt>
    <dgm:pt modelId="{E77E36F6-32E1-4BB3-9AF8-FB1C7764EDEB}" type="pres">
      <dgm:prSet presAssocID="{45711FC3-28A5-4AD8-A96A-2D2893B5398B}" presName="sibTrans" presStyleCnt="0"/>
      <dgm:spPr/>
    </dgm:pt>
    <dgm:pt modelId="{771CAB41-CEDE-4815-9EAF-4F6993C03F8F}" type="pres">
      <dgm:prSet presAssocID="{154BCFC8-725E-4614-AED1-962DB4B5554D}" presName="node" presStyleLbl="node1" presStyleIdx="12" presStyleCnt="15">
        <dgm:presLayoutVars>
          <dgm:bulletEnabled val="1"/>
        </dgm:presLayoutVars>
      </dgm:prSet>
      <dgm:spPr/>
    </dgm:pt>
    <dgm:pt modelId="{DE275E77-0F16-49FC-8BBF-9B93A05C2238}" type="pres">
      <dgm:prSet presAssocID="{59815D15-B713-47B7-B27F-878CDA85095A}" presName="sibTrans" presStyleCnt="0"/>
      <dgm:spPr/>
    </dgm:pt>
    <dgm:pt modelId="{F05DDB1F-5E49-4454-A585-958FE726143A}" type="pres">
      <dgm:prSet presAssocID="{4E6761F9-D360-4CE0-83A7-647F97E197BA}" presName="node" presStyleLbl="node1" presStyleIdx="13" presStyleCnt="15" custLinFactNeighborX="-3710" custLinFactNeighborY="-1031">
        <dgm:presLayoutVars>
          <dgm:bulletEnabled val="1"/>
        </dgm:presLayoutVars>
      </dgm:prSet>
      <dgm:spPr/>
    </dgm:pt>
    <dgm:pt modelId="{F458DDD0-47FA-42FA-A08B-FD4548CE1EE5}" type="pres">
      <dgm:prSet presAssocID="{C38DA1C0-1769-42E1-980A-E0E2166329FB}" presName="sibTrans" presStyleCnt="0"/>
      <dgm:spPr/>
    </dgm:pt>
    <dgm:pt modelId="{46793A64-0282-4641-8463-AA66A1688518}" type="pres">
      <dgm:prSet presAssocID="{CEC42548-27E8-49D8-B50E-2ECF753826B4}" presName="node" presStyleLbl="node1" presStyleIdx="14" presStyleCnt="15" custLinFactNeighborX="-5988" custLinFactNeighborY="-268">
        <dgm:presLayoutVars>
          <dgm:bulletEnabled val="1"/>
        </dgm:presLayoutVars>
      </dgm:prSet>
      <dgm:spPr/>
    </dgm:pt>
  </dgm:ptLst>
  <dgm:cxnLst>
    <dgm:cxn modelId="{6D90E703-C315-476D-8D42-C83D01305140}" srcId="{CC3FB63A-04F0-47E2-8684-6AF56CB1D746}" destId="{0E1D9AB9-ABB5-4AE2-B5A6-61422594E827}" srcOrd="2" destOrd="0" parTransId="{0D01CEDA-DD6B-47B8-A7BC-2404642B3D97}" sibTransId="{46CB914E-3578-471D-A6E6-73FFBC830CF4}"/>
    <dgm:cxn modelId="{6DD8AA07-4FD9-4AAF-AD52-E14D60112141}" type="presOf" srcId="{816C18A4-C667-4256-BC78-1F172C5CCA57}" destId="{A57DE994-F433-4700-9D75-27227B9BBF72}" srcOrd="0" destOrd="0" presId="urn:microsoft.com/office/officeart/2005/8/layout/default"/>
    <dgm:cxn modelId="{8507AD0E-9369-48B2-AC29-5A794A605C74}" srcId="{CC3FB63A-04F0-47E2-8684-6AF56CB1D746}" destId="{C913D4EE-774A-48EB-8F8C-77B71DA4F05B}" srcOrd="0" destOrd="0" parTransId="{C2195D18-4668-4054-ABF4-A0539BD80ADA}" sibTransId="{B84C41B5-1D3C-42BD-A36B-A56585EAFD41}"/>
    <dgm:cxn modelId="{52F68324-E014-445D-940D-993103067852}" type="presOf" srcId="{CC3FB63A-04F0-47E2-8684-6AF56CB1D746}" destId="{73F0D708-4810-46A4-9033-AAB8D11E43A1}" srcOrd="0" destOrd="0" presId="urn:microsoft.com/office/officeart/2005/8/layout/default"/>
    <dgm:cxn modelId="{0BF7A62E-AB51-418A-9917-67E144F46DE4}" type="presOf" srcId="{C913D4EE-774A-48EB-8F8C-77B71DA4F05B}" destId="{1D763AE9-F73F-477F-9649-CB070DE24B38}" srcOrd="0" destOrd="0" presId="urn:microsoft.com/office/officeart/2005/8/layout/default"/>
    <dgm:cxn modelId="{F816FD2E-1630-4F7B-A6D6-9B888396D0DF}" type="presOf" srcId="{A1965207-AEF1-4907-A82F-8ADD3C68EE80}" destId="{C26B5C2B-DCA5-45F4-8987-D2639E659E86}" srcOrd="0" destOrd="0" presId="urn:microsoft.com/office/officeart/2005/8/layout/default"/>
    <dgm:cxn modelId="{9857AD32-FBF2-47E3-90F6-97291A8C7784}" type="presOf" srcId="{1E2FBAB2-8B06-48CB-9C64-84DE083D9A3A}" destId="{E61B21AA-234B-4EC9-B9C0-785EACBE91BD}" srcOrd="0" destOrd="0" presId="urn:microsoft.com/office/officeart/2005/8/layout/default"/>
    <dgm:cxn modelId="{72492034-2EB6-4580-9EB4-1AA98CB0663D}" srcId="{CC3FB63A-04F0-47E2-8684-6AF56CB1D746}" destId="{05A3BACE-67C5-446A-AB17-F63DCB834597}" srcOrd="8" destOrd="0" parTransId="{87AA8299-5993-48EE-B5E7-5AA1B35F50F5}" sibTransId="{E852F4B3-3D24-4F6C-83BE-5BC818661607}"/>
    <dgm:cxn modelId="{DC602735-B226-4DBE-87B4-03DBFF413887}" type="presOf" srcId="{05A3BACE-67C5-446A-AB17-F63DCB834597}" destId="{60A1E14F-7377-45D9-8F6C-0061481FC25E}" srcOrd="0" destOrd="0" presId="urn:microsoft.com/office/officeart/2005/8/layout/default"/>
    <dgm:cxn modelId="{B2AFFA35-CA35-4848-A186-7986D93CB2AB}" srcId="{CC3FB63A-04F0-47E2-8684-6AF56CB1D746}" destId="{154BCFC8-725E-4614-AED1-962DB4B5554D}" srcOrd="12" destOrd="0" parTransId="{B656B360-1F25-414E-8803-AD48F2E395F3}" sibTransId="{59815D15-B713-47B7-B27F-878CDA85095A}"/>
    <dgm:cxn modelId="{4210E540-0F9D-40E8-AF0C-F69E8814AF30}" type="presOf" srcId="{0E1D9AB9-ABB5-4AE2-B5A6-61422594E827}" destId="{D4BEC654-4F50-4AD8-9982-8BD6A9B7C55C}" srcOrd="0" destOrd="0" presId="urn:microsoft.com/office/officeart/2005/8/layout/default"/>
    <dgm:cxn modelId="{3BA21A4C-5A91-404A-AB06-48728B81C4E3}" srcId="{CC3FB63A-04F0-47E2-8684-6AF56CB1D746}" destId="{521059C8-0CDE-49BB-B6C5-23B7FD70F609}" srcOrd="4" destOrd="0" parTransId="{AE5C559B-6452-4E50-BDD1-0AE1378DC601}" sibTransId="{BFC245E4-DF02-4AB0-B130-EB50D9EF5E9A}"/>
    <dgm:cxn modelId="{CA70694F-39F4-436F-AC56-A8E7636363BE}" srcId="{CC3FB63A-04F0-47E2-8684-6AF56CB1D746}" destId="{816C18A4-C667-4256-BC78-1F172C5CCA57}" srcOrd="5" destOrd="0" parTransId="{67C608E2-7C5D-4615-8B46-2ACC7C30D233}" sibTransId="{4FC11D8A-8FEC-4F00-BED3-337A90F1610A}"/>
    <dgm:cxn modelId="{5CB2A471-FB1D-4FF5-866D-24E5385707B3}" srcId="{CC3FB63A-04F0-47E2-8684-6AF56CB1D746}" destId="{A5D596EE-20D8-4725-ABBB-B24FFD8B7D64}" srcOrd="10" destOrd="0" parTransId="{ED2381CE-4939-42E6-83FE-65116363A1EC}" sibTransId="{71DC00D2-935C-4C77-8D97-63F9507C04E2}"/>
    <dgm:cxn modelId="{08CEBB73-C0C1-4EC4-A458-5BE847832737}" type="presOf" srcId="{2D12A7E3-F3F1-4D0F-B483-A1769631195C}" destId="{A3C75611-0189-4E9A-9415-27C55FED77DB}" srcOrd="0" destOrd="0" presId="urn:microsoft.com/office/officeart/2005/8/layout/default"/>
    <dgm:cxn modelId="{90FAEE75-EAB9-4D5A-973F-22A1E9A6E824}" type="presOf" srcId="{4E6761F9-D360-4CE0-83A7-647F97E197BA}" destId="{F05DDB1F-5E49-4454-A585-958FE726143A}" srcOrd="0" destOrd="0" presId="urn:microsoft.com/office/officeart/2005/8/layout/default"/>
    <dgm:cxn modelId="{CD786B7E-FC45-406E-AEA8-7BE0FEDF7802}" type="presOf" srcId="{4E79C308-C9DF-44AF-95ED-3DF27861DD6C}" destId="{3AF484C8-8F44-4B9D-8692-131C85D305BC}" srcOrd="0" destOrd="0" presId="urn:microsoft.com/office/officeart/2005/8/layout/default"/>
    <dgm:cxn modelId="{1212A78E-3C61-4CA8-9A8E-DF94E2EBC818}" srcId="{CC3FB63A-04F0-47E2-8684-6AF56CB1D746}" destId="{4E79C308-C9DF-44AF-95ED-3DF27861DD6C}" srcOrd="1" destOrd="0" parTransId="{CC2DB78D-0ABA-43D8-AE5C-9A73897D9522}" sibTransId="{860AB4B3-6D7A-4B0A-B5F8-2F1B18F6BDD0}"/>
    <dgm:cxn modelId="{7258D492-F168-4082-AEC6-B88A697CF098}" srcId="{CC3FB63A-04F0-47E2-8684-6AF56CB1D746}" destId="{47FBF982-A8C9-4FEE-96F0-F6BD38E19C43}" srcOrd="6" destOrd="0" parTransId="{3421D804-9088-4622-8C82-2F5029D01A25}" sibTransId="{68631202-09AA-462E-9B24-0A1123A8ECB9}"/>
    <dgm:cxn modelId="{62154993-D141-4ED9-89C1-E57AC2BA0536}" type="presOf" srcId="{A5D596EE-20D8-4725-ABBB-B24FFD8B7D64}" destId="{29FF8588-156B-4837-96C9-FDDC6BCED166}" srcOrd="0" destOrd="0" presId="urn:microsoft.com/office/officeart/2005/8/layout/default"/>
    <dgm:cxn modelId="{42CC2E96-9573-421C-9A49-7261ED41F484}" type="presOf" srcId="{47FBF982-A8C9-4FEE-96F0-F6BD38E19C43}" destId="{9B54E717-2022-4022-9A25-0F0DDE1F015C}" srcOrd="0" destOrd="0" presId="urn:microsoft.com/office/officeart/2005/8/layout/default"/>
    <dgm:cxn modelId="{723EBE9F-DE84-46E7-9874-840C47A57718}" type="presOf" srcId="{521059C8-0CDE-49BB-B6C5-23B7FD70F609}" destId="{49E6BBA6-72BC-4522-B598-D9B958DE9283}" srcOrd="0" destOrd="0" presId="urn:microsoft.com/office/officeart/2005/8/layout/default"/>
    <dgm:cxn modelId="{4AA667A0-56B3-4268-940C-C0CE0E31A6AE}" srcId="{CC3FB63A-04F0-47E2-8684-6AF56CB1D746}" destId="{A1965207-AEF1-4907-A82F-8ADD3C68EE80}" srcOrd="3" destOrd="0" parTransId="{10C3A437-B78B-4FF5-91AE-FC799E68A5FD}" sibTransId="{97E68D2C-D13B-418D-8AFC-F9CFAC0051F0}"/>
    <dgm:cxn modelId="{B0C312A8-B06C-4D9F-8138-88187023F0E8}" type="presOf" srcId="{CEC42548-27E8-49D8-B50E-2ECF753826B4}" destId="{46793A64-0282-4641-8463-AA66A1688518}" srcOrd="0" destOrd="0" presId="urn:microsoft.com/office/officeart/2005/8/layout/default"/>
    <dgm:cxn modelId="{7346B1CB-4EA7-498A-BDD8-F2E474E27542}" type="presOf" srcId="{1A4C8450-D3C3-4F6F-AE09-F2DCC6E2B8F3}" destId="{D2C3EB4D-B110-4741-B8B5-3199DE5DC587}" srcOrd="0" destOrd="0" presId="urn:microsoft.com/office/officeart/2005/8/layout/default"/>
    <dgm:cxn modelId="{CC19B0D1-030F-4E1B-9F7A-EF5FEFFA0330}" srcId="{CC3FB63A-04F0-47E2-8684-6AF56CB1D746}" destId="{4E6761F9-D360-4CE0-83A7-647F97E197BA}" srcOrd="13" destOrd="0" parTransId="{DF8A71EA-A98E-4E71-8466-6D64EC2CD5EE}" sibTransId="{C38DA1C0-1769-42E1-980A-E0E2166329FB}"/>
    <dgm:cxn modelId="{5870A4D8-AC0F-46F6-BF15-3B8C8A3EE9FC}" type="presOf" srcId="{154BCFC8-725E-4614-AED1-962DB4B5554D}" destId="{771CAB41-CEDE-4815-9EAF-4F6993C03F8F}" srcOrd="0" destOrd="0" presId="urn:microsoft.com/office/officeart/2005/8/layout/default"/>
    <dgm:cxn modelId="{B3023EDE-5074-4C57-8E24-E820BA65DB9A}" srcId="{CC3FB63A-04F0-47E2-8684-6AF56CB1D746}" destId="{1E2FBAB2-8B06-48CB-9C64-84DE083D9A3A}" srcOrd="7" destOrd="0" parTransId="{117E1EBA-3E0D-4A29-8684-5D5DECE97DCA}" sibTransId="{968E110E-F664-4989-A30C-32FE29740AEA}"/>
    <dgm:cxn modelId="{F3D718E9-374B-43C6-A247-17225B7D7249}" srcId="{CC3FB63A-04F0-47E2-8684-6AF56CB1D746}" destId="{1A4C8450-D3C3-4F6F-AE09-F2DCC6E2B8F3}" srcOrd="11" destOrd="0" parTransId="{C9231DD8-2B3E-47A3-8312-2FC7571AA9B0}" sibTransId="{45711FC3-28A5-4AD8-A96A-2D2893B5398B}"/>
    <dgm:cxn modelId="{9595A3F0-249A-44E7-BE54-E9C01A42BADA}" srcId="{CC3FB63A-04F0-47E2-8684-6AF56CB1D746}" destId="{2D12A7E3-F3F1-4D0F-B483-A1769631195C}" srcOrd="9" destOrd="0" parTransId="{F8032708-E110-4407-8510-34D40168FBF9}" sibTransId="{751EE07D-994A-49DB-BCB1-54BCC0AEE818}"/>
    <dgm:cxn modelId="{1FBDD6FC-C2E0-432D-AB89-71E4A40A6472}" srcId="{CC3FB63A-04F0-47E2-8684-6AF56CB1D746}" destId="{CEC42548-27E8-49D8-B50E-2ECF753826B4}" srcOrd="14" destOrd="0" parTransId="{5A14FE33-1558-474A-8D9F-A1D32DBE3FB4}" sibTransId="{442039CA-76BC-4F86-BA88-8AFA26F29202}"/>
    <dgm:cxn modelId="{3AB28737-CC6F-4B1B-AD2D-09CA4248239B}" type="presParOf" srcId="{73F0D708-4810-46A4-9033-AAB8D11E43A1}" destId="{1D763AE9-F73F-477F-9649-CB070DE24B38}" srcOrd="0" destOrd="0" presId="urn:microsoft.com/office/officeart/2005/8/layout/default"/>
    <dgm:cxn modelId="{679C640A-C99D-4B94-8C22-621AA02376C4}" type="presParOf" srcId="{73F0D708-4810-46A4-9033-AAB8D11E43A1}" destId="{F812FE8E-E2C8-4D46-9D02-E416D3F50142}" srcOrd="1" destOrd="0" presId="urn:microsoft.com/office/officeart/2005/8/layout/default"/>
    <dgm:cxn modelId="{E8CBFF42-38E8-4676-9174-135F6E29200E}" type="presParOf" srcId="{73F0D708-4810-46A4-9033-AAB8D11E43A1}" destId="{3AF484C8-8F44-4B9D-8692-131C85D305BC}" srcOrd="2" destOrd="0" presId="urn:microsoft.com/office/officeart/2005/8/layout/default"/>
    <dgm:cxn modelId="{B60AC4E5-7FEE-4D11-80A7-6E3D79709928}" type="presParOf" srcId="{73F0D708-4810-46A4-9033-AAB8D11E43A1}" destId="{2E227347-016A-4374-95C7-EB80CC55F5D9}" srcOrd="3" destOrd="0" presId="urn:microsoft.com/office/officeart/2005/8/layout/default"/>
    <dgm:cxn modelId="{BE1D2C2E-DCAA-4738-B4DC-C098D182FEE7}" type="presParOf" srcId="{73F0D708-4810-46A4-9033-AAB8D11E43A1}" destId="{D4BEC654-4F50-4AD8-9982-8BD6A9B7C55C}" srcOrd="4" destOrd="0" presId="urn:microsoft.com/office/officeart/2005/8/layout/default"/>
    <dgm:cxn modelId="{4DB83DB3-AAC3-4952-AE8B-5D05D0549504}" type="presParOf" srcId="{73F0D708-4810-46A4-9033-AAB8D11E43A1}" destId="{B27C40BC-CA58-4AD9-8FD8-A9F49E9126C9}" srcOrd="5" destOrd="0" presId="urn:microsoft.com/office/officeart/2005/8/layout/default"/>
    <dgm:cxn modelId="{AC68182E-DB6E-46DB-8149-D67F4416F105}" type="presParOf" srcId="{73F0D708-4810-46A4-9033-AAB8D11E43A1}" destId="{C26B5C2B-DCA5-45F4-8987-D2639E659E86}" srcOrd="6" destOrd="0" presId="urn:microsoft.com/office/officeart/2005/8/layout/default"/>
    <dgm:cxn modelId="{32C477E5-4A12-4E2C-ACE0-5B5135D0A36B}" type="presParOf" srcId="{73F0D708-4810-46A4-9033-AAB8D11E43A1}" destId="{1C5AA888-DB3A-4A08-81B7-DF8F92A2A392}" srcOrd="7" destOrd="0" presId="urn:microsoft.com/office/officeart/2005/8/layout/default"/>
    <dgm:cxn modelId="{36E7D388-D29A-426F-A76A-7FF50458A02F}" type="presParOf" srcId="{73F0D708-4810-46A4-9033-AAB8D11E43A1}" destId="{49E6BBA6-72BC-4522-B598-D9B958DE9283}" srcOrd="8" destOrd="0" presId="urn:microsoft.com/office/officeart/2005/8/layout/default"/>
    <dgm:cxn modelId="{F10A2D07-0CDA-487A-B232-35C91CC99A7D}" type="presParOf" srcId="{73F0D708-4810-46A4-9033-AAB8D11E43A1}" destId="{F306DB82-57F3-4024-89DB-F91DCE00B4BA}" srcOrd="9" destOrd="0" presId="urn:microsoft.com/office/officeart/2005/8/layout/default"/>
    <dgm:cxn modelId="{D92F3401-6CA1-4399-8747-052AA52B053D}" type="presParOf" srcId="{73F0D708-4810-46A4-9033-AAB8D11E43A1}" destId="{A57DE994-F433-4700-9D75-27227B9BBF72}" srcOrd="10" destOrd="0" presId="urn:microsoft.com/office/officeart/2005/8/layout/default"/>
    <dgm:cxn modelId="{E55B8A37-153F-4B76-AB63-A8546B4603A3}" type="presParOf" srcId="{73F0D708-4810-46A4-9033-AAB8D11E43A1}" destId="{692FA5CC-4203-4E47-9695-C80B7354848D}" srcOrd="11" destOrd="0" presId="urn:microsoft.com/office/officeart/2005/8/layout/default"/>
    <dgm:cxn modelId="{40641DD5-F1E9-46AF-8A81-1DC28E35C89E}" type="presParOf" srcId="{73F0D708-4810-46A4-9033-AAB8D11E43A1}" destId="{9B54E717-2022-4022-9A25-0F0DDE1F015C}" srcOrd="12" destOrd="0" presId="urn:microsoft.com/office/officeart/2005/8/layout/default"/>
    <dgm:cxn modelId="{740646D6-CE02-42D4-9C1D-58DFFBC2E822}" type="presParOf" srcId="{73F0D708-4810-46A4-9033-AAB8D11E43A1}" destId="{491FC48E-63CD-4FB1-B30B-42C8EF2B105F}" srcOrd="13" destOrd="0" presId="urn:microsoft.com/office/officeart/2005/8/layout/default"/>
    <dgm:cxn modelId="{719E6896-1865-41A0-B7D8-29CA36C974EC}" type="presParOf" srcId="{73F0D708-4810-46A4-9033-AAB8D11E43A1}" destId="{E61B21AA-234B-4EC9-B9C0-785EACBE91BD}" srcOrd="14" destOrd="0" presId="urn:microsoft.com/office/officeart/2005/8/layout/default"/>
    <dgm:cxn modelId="{5F404F02-4D34-430B-84A2-817B9F096511}" type="presParOf" srcId="{73F0D708-4810-46A4-9033-AAB8D11E43A1}" destId="{4D09F2BE-03A2-4FA4-830B-E2A8BF922983}" srcOrd="15" destOrd="0" presId="urn:microsoft.com/office/officeart/2005/8/layout/default"/>
    <dgm:cxn modelId="{E13FC8C9-E101-4A68-8057-2AC5395D7165}" type="presParOf" srcId="{73F0D708-4810-46A4-9033-AAB8D11E43A1}" destId="{60A1E14F-7377-45D9-8F6C-0061481FC25E}" srcOrd="16" destOrd="0" presId="urn:microsoft.com/office/officeart/2005/8/layout/default"/>
    <dgm:cxn modelId="{38DA6430-6149-4151-8C72-DD10510E8E18}" type="presParOf" srcId="{73F0D708-4810-46A4-9033-AAB8D11E43A1}" destId="{A3F712CE-D5CA-4507-AF0B-BE8FBE7A9C51}" srcOrd="17" destOrd="0" presId="urn:microsoft.com/office/officeart/2005/8/layout/default"/>
    <dgm:cxn modelId="{8E402C52-5353-4BC3-BCB7-52989574829A}" type="presParOf" srcId="{73F0D708-4810-46A4-9033-AAB8D11E43A1}" destId="{A3C75611-0189-4E9A-9415-27C55FED77DB}" srcOrd="18" destOrd="0" presId="urn:microsoft.com/office/officeart/2005/8/layout/default"/>
    <dgm:cxn modelId="{C4477A9E-C088-4C97-8BB8-4043B8EE8E0A}" type="presParOf" srcId="{73F0D708-4810-46A4-9033-AAB8D11E43A1}" destId="{D97BEB9B-AE1C-40A8-81C8-C6EB7740967D}" srcOrd="19" destOrd="0" presId="urn:microsoft.com/office/officeart/2005/8/layout/default"/>
    <dgm:cxn modelId="{B940D254-9C7D-4A05-A8D0-0AFA6AB4093D}" type="presParOf" srcId="{73F0D708-4810-46A4-9033-AAB8D11E43A1}" destId="{29FF8588-156B-4837-96C9-FDDC6BCED166}" srcOrd="20" destOrd="0" presId="urn:microsoft.com/office/officeart/2005/8/layout/default"/>
    <dgm:cxn modelId="{4A5D1FBB-AA5A-4DEB-9589-42DC2859FE79}" type="presParOf" srcId="{73F0D708-4810-46A4-9033-AAB8D11E43A1}" destId="{7F7D0A90-5D5A-4322-A153-3B2F9C1D16AD}" srcOrd="21" destOrd="0" presId="urn:microsoft.com/office/officeart/2005/8/layout/default"/>
    <dgm:cxn modelId="{0FF501E0-D896-4BF5-877F-59B81F6A8695}" type="presParOf" srcId="{73F0D708-4810-46A4-9033-AAB8D11E43A1}" destId="{D2C3EB4D-B110-4741-B8B5-3199DE5DC587}" srcOrd="22" destOrd="0" presId="urn:microsoft.com/office/officeart/2005/8/layout/default"/>
    <dgm:cxn modelId="{E17F380A-351E-47CF-ABB6-3BE2DEC2F602}" type="presParOf" srcId="{73F0D708-4810-46A4-9033-AAB8D11E43A1}" destId="{E77E36F6-32E1-4BB3-9AF8-FB1C7764EDEB}" srcOrd="23" destOrd="0" presId="urn:microsoft.com/office/officeart/2005/8/layout/default"/>
    <dgm:cxn modelId="{DE08BE82-5705-497A-8748-C1C402C05539}" type="presParOf" srcId="{73F0D708-4810-46A4-9033-AAB8D11E43A1}" destId="{771CAB41-CEDE-4815-9EAF-4F6993C03F8F}" srcOrd="24" destOrd="0" presId="urn:microsoft.com/office/officeart/2005/8/layout/default"/>
    <dgm:cxn modelId="{420DC2CA-E6CF-44F5-8243-39554971037F}" type="presParOf" srcId="{73F0D708-4810-46A4-9033-AAB8D11E43A1}" destId="{DE275E77-0F16-49FC-8BBF-9B93A05C2238}" srcOrd="25" destOrd="0" presId="urn:microsoft.com/office/officeart/2005/8/layout/default"/>
    <dgm:cxn modelId="{818F8E97-2DA1-4BBF-BD9F-5AE250EB0CAE}" type="presParOf" srcId="{73F0D708-4810-46A4-9033-AAB8D11E43A1}" destId="{F05DDB1F-5E49-4454-A585-958FE726143A}" srcOrd="26" destOrd="0" presId="urn:microsoft.com/office/officeart/2005/8/layout/default"/>
    <dgm:cxn modelId="{E933DFE0-6731-448D-A5FB-FE273B135E58}" type="presParOf" srcId="{73F0D708-4810-46A4-9033-AAB8D11E43A1}" destId="{F458DDD0-47FA-42FA-A08B-FD4548CE1EE5}" srcOrd="27" destOrd="0" presId="urn:microsoft.com/office/officeart/2005/8/layout/default"/>
    <dgm:cxn modelId="{2C495091-1275-4D32-B145-2A45AE70FAFF}" type="presParOf" srcId="{73F0D708-4810-46A4-9033-AAB8D11E43A1}" destId="{46793A64-0282-4641-8463-AA66A1688518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FB63A-04F0-47E2-8684-6AF56CB1D7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13D4EE-774A-48EB-8F8C-77B71DA4F05B}">
      <dgm:prSet phldrT="[Text]" custT="1"/>
      <dgm:spPr>
        <a:xfrm>
          <a:off x="151413" y="3866"/>
          <a:ext cx="3636844" cy="2182106"/>
        </a:xfr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en-US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Risk group, Covid-19 proximity</a:t>
          </a:r>
        </a:p>
      </dgm:t>
    </dgm:pt>
    <dgm:pt modelId="{C2195D18-4668-4054-ABF4-A0539BD80ADA}" type="parTrans" cxnId="{8507AD0E-9369-48B2-AC29-5A794A605C74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4C41B5-1D3C-42BD-A36B-A56585EAFD41}" type="sibTrans" cxnId="{8507AD0E-9369-48B2-AC29-5A794A605C74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6C18A4-C667-4256-BC78-1F172C5CCA57}">
      <dgm:prSet phldrT="[Text]" custT="1"/>
      <dgm:spPr>
        <a:xfrm>
          <a:off x="151413" y="2549658"/>
          <a:ext cx="3636844" cy="2182106"/>
        </a:xfr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Time use</a:t>
          </a:r>
          <a:endParaRPr lang="en-US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7C608E2-7C5D-4615-8B46-2ACC7C30D233}" type="parTrans" cxnId="{CA70694F-39F4-436F-AC56-A8E7636363BE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11D8A-8FEC-4F00-BED3-337A90F1610A}" type="sibTrans" cxnId="{CA70694F-39F4-436F-AC56-A8E7636363BE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FBF982-A8C9-4FEE-96F0-F6BD38E19C43}">
      <dgm:prSet phldrT="[Text]" custT="1"/>
      <dgm:spPr>
        <a:xfrm>
          <a:off x="4151942" y="2549658"/>
          <a:ext cx="3636844" cy="2182106"/>
        </a:xfr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Mental </a:t>
          </a:r>
          <a:r>
            <a:rPr lang="fr-CH" sz="25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health</a:t>
          </a:r>
          <a:endParaRPr lang="en-US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421D804-9088-4622-8C82-2F5029D01A25}" type="parTrans" cxnId="{7258D492-F168-4082-AEC6-B88A697CF098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631202-09AA-462E-9B24-0A1123A8ECB9}" type="sibTrans" cxnId="{7258D492-F168-4082-AEC6-B88A697CF098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A3BACE-67C5-446A-AB17-F63DCB834597}">
      <dgm:prSet custT="1"/>
      <dgm:spPr>
        <a:xfrm>
          <a:off x="12153001" y="2549658"/>
          <a:ext cx="3636844" cy="218210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Social networks</a:t>
          </a:r>
          <a:endParaRPr lang="en-US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7AA8299-5993-48EE-B5E7-5AA1B35F50F5}" type="parTrans" cxnId="{72492034-2EB6-4580-9EB4-1AA98CB0663D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52F4B3-3D24-4F6C-83BE-5BC818661607}" type="sibTrans" cxnId="{72492034-2EB6-4580-9EB4-1AA98CB0663D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6761F9-D360-4CE0-83A7-647F97E197BA}">
      <dgm:prSet custT="1"/>
      <dgm:spPr>
        <a:xfrm>
          <a:off x="12153001" y="5095449"/>
          <a:ext cx="3636844" cy="2182106"/>
        </a:xfr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Politics</a:t>
          </a:r>
          <a:endParaRPr lang="en-US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F8A71EA-A98E-4E71-8466-6D64EC2CD5EE}" type="parTrans" cxnId="{CC19B0D1-030F-4E1B-9F7A-EF5FEFFA0330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8DA1C0-1769-42E1-980A-E0E2166329FB}" type="sibTrans" cxnId="{CC19B0D1-030F-4E1B-9F7A-EF5FEFFA0330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79C308-C9DF-44AF-95ED-3DF27861DD6C}">
      <dgm:prSet phldrT="[Text]" custT="1"/>
      <dgm:spPr>
        <a:xfrm>
          <a:off x="4151942" y="3866"/>
          <a:ext cx="3636844" cy="2182106"/>
        </a:xfr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Work</a:t>
          </a:r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situation</a:t>
          </a:r>
        </a:p>
      </dgm:t>
    </dgm:pt>
    <dgm:pt modelId="{CC2DB78D-0ABA-43D8-AE5C-9A73897D9522}" type="parTrans" cxnId="{1212A78E-3C61-4CA8-9A8E-DF94E2EBC818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0AB4B3-6D7A-4B0A-B5F8-2F1B18F6BDD0}" type="sibTrans" cxnId="{1212A78E-3C61-4CA8-9A8E-DF94E2EBC818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965207-AEF1-4907-A82F-8ADD3C68EE80}">
      <dgm:prSet phldrT="[Text]" custT="1"/>
      <dgm:spPr>
        <a:xfrm>
          <a:off x="12153001" y="3866"/>
          <a:ext cx="3636844" cy="2182106"/>
        </a:xfr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Homeschooling</a:t>
          </a:r>
          <a:endParaRPr lang="fr-CH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0C3A437-B78B-4FF5-91AE-FC799E68A5FD}" type="parTrans" cxnId="{4AA667A0-56B3-4268-940C-C0CE0E31A6AE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E68D2C-D13B-418D-8AFC-F9CFAC0051F0}" type="sibTrans" cxnId="{4AA667A0-56B3-4268-940C-C0CE0E31A6AE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1059C8-0CDE-49BB-B6C5-23B7FD70F609}">
      <dgm:prSet phldrT="[Text]" custT="1"/>
      <dgm:spPr>
        <a:xfrm>
          <a:off x="16153530" y="3866"/>
          <a:ext cx="3636844" cy="2182106"/>
        </a:xfr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Financial situation</a:t>
          </a:r>
        </a:p>
      </dgm:t>
    </dgm:pt>
    <dgm:pt modelId="{AE5C559B-6452-4E50-BDD1-0AE1378DC601}" type="parTrans" cxnId="{3BA21A4C-5A91-404A-AB06-48728B81C4E3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245E4-DF02-4AB0-B130-EB50D9EF5E9A}" type="sibTrans" cxnId="{3BA21A4C-5A91-404A-AB06-48728B81C4E3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1D9AB9-ABB5-4AE2-B5A6-61422594E827}">
      <dgm:prSet phldrT="[Text]" custT="1"/>
      <dgm:spPr>
        <a:xfrm>
          <a:off x="8152472" y="3866"/>
          <a:ext cx="3636844" cy="2182106"/>
        </a:xfr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Family</a:t>
          </a:r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life</a:t>
          </a:r>
        </a:p>
      </dgm:t>
    </dgm:pt>
    <dgm:pt modelId="{0D01CEDA-DD6B-47B8-A7BC-2404642B3D97}" type="parTrans" cxnId="{6D90E703-C315-476D-8D42-C83D01305140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CB914E-3578-471D-A6E6-73FFBC830CF4}" type="sibTrans" cxnId="{6D90E703-C315-476D-8D42-C83D01305140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12A7E3-F3F1-4D0F-B483-A1769631195C}">
      <dgm:prSet custT="1"/>
      <dgm:spPr>
        <a:xfrm>
          <a:off x="16153530" y="2549658"/>
          <a:ext cx="3636844" cy="2182106"/>
        </a:xfr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en-US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Physical health</a:t>
          </a:r>
        </a:p>
      </dgm:t>
    </dgm:pt>
    <dgm:pt modelId="{F8032708-E110-4407-8510-34D40168FBF9}" type="parTrans" cxnId="{9595A3F0-249A-44E7-BE54-E9C01A42BADA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1EE07D-994A-49DB-BCB1-54BCC0AEE818}" type="sibTrans" cxnId="{9595A3F0-249A-44E7-BE54-E9C01A42BADA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F0D708-4810-46A4-9033-AAB8D11E43A1}" type="pres">
      <dgm:prSet presAssocID="{CC3FB63A-04F0-47E2-8684-6AF56CB1D746}" presName="diagram" presStyleCnt="0">
        <dgm:presLayoutVars>
          <dgm:dir/>
          <dgm:resizeHandles val="exact"/>
        </dgm:presLayoutVars>
      </dgm:prSet>
      <dgm:spPr/>
    </dgm:pt>
    <dgm:pt modelId="{1D763AE9-F73F-477F-9649-CB070DE24B38}" type="pres">
      <dgm:prSet presAssocID="{C913D4EE-774A-48EB-8F8C-77B71DA4F05B}" presName="node" presStyleLbl="node1" presStyleIdx="0" presStyleCnt="10" custLinFactNeighborX="7583" custLinFactNeighborY="6139">
        <dgm:presLayoutVars>
          <dgm:bulletEnabled val="1"/>
        </dgm:presLayoutVars>
      </dgm:prSet>
      <dgm:spPr>
        <a:prstGeom prst="rect">
          <a:avLst/>
        </a:prstGeom>
      </dgm:spPr>
    </dgm:pt>
    <dgm:pt modelId="{F812FE8E-E2C8-4D46-9D02-E416D3F50142}" type="pres">
      <dgm:prSet presAssocID="{B84C41B5-1D3C-42BD-A36B-A56585EAFD41}" presName="sibTrans" presStyleCnt="0"/>
      <dgm:spPr/>
    </dgm:pt>
    <dgm:pt modelId="{3AF484C8-8F44-4B9D-8692-131C85D305BC}" type="pres">
      <dgm:prSet presAssocID="{4E79C308-C9DF-44AF-95ED-3DF27861DD6C}" presName="node" presStyleLbl="node1" presStyleIdx="1" presStyleCnt="10" custLinFactNeighborX="1921" custLinFactNeighborY="6698">
        <dgm:presLayoutVars>
          <dgm:bulletEnabled val="1"/>
        </dgm:presLayoutVars>
      </dgm:prSet>
      <dgm:spPr>
        <a:prstGeom prst="rect">
          <a:avLst/>
        </a:prstGeom>
      </dgm:spPr>
    </dgm:pt>
    <dgm:pt modelId="{2E227347-016A-4374-95C7-EB80CC55F5D9}" type="pres">
      <dgm:prSet presAssocID="{860AB4B3-6D7A-4B0A-B5F8-2F1B18F6BDD0}" presName="sibTrans" presStyleCnt="0"/>
      <dgm:spPr/>
    </dgm:pt>
    <dgm:pt modelId="{D4BEC654-4F50-4AD8-9982-8BD6A9B7C55C}" type="pres">
      <dgm:prSet presAssocID="{0E1D9AB9-ABB5-4AE2-B5A6-61422594E827}" presName="node" presStyleLbl="node1" presStyleIdx="2" presStyleCnt="10" custLinFactNeighborX="-232" custLinFactNeighborY="7342">
        <dgm:presLayoutVars>
          <dgm:bulletEnabled val="1"/>
        </dgm:presLayoutVars>
      </dgm:prSet>
      <dgm:spPr>
        <a:prstGeom prst="rect">
          <a:avLst/>
        </a:prstGeom>
      </dgm:spPr>
    </dgm:pt>
    <dgm:pt modelId="{B27C40BC-CA58-4AD9-8FD8-A9F49E9126C9}" type="pres">
      <dgm:prSet presAssocID="{46CB914E-3578-471D-A6E6-73FFBC830CF4}" presName="sibTrans" presStyleCnt="0"/>
      <dgm:spPr/>
    </dgm:pt>
    <dgm:pt modelId="{C26B5C2B-DCA5-45F4-8987-D2639E659E86}" type="pres">
      <dgm:prSet presAssocID="{A1965207-AEF1-4907-A82F-8ADD3C68EE80}" presName="node" presStyleLbl="node1" presStyleIdx="3" presStyleCnt="10" custLinFactNeighborX="-4869" custLinFactNeighborY="7342">
        <dgm:presLayoutVars>
          <dgm:bulletEnabled val="1"/>
        </dgm:presLayoutVars>
      </dgm:prSet>
      <dgm:spPr>
        <a:prstGeom prst="rect">
          <a:avLst/>
        </a:prstGeom>
      </dgm:spPr>
    </dgm:pt>
    <dgm:pt modelId="{1C5AA888-DB3A-4A08-81B7-DF8F92A2A392}" type="pres">
      <dgm:prSet presAssocID="{97E68D2C-D13B-418D-8AFC-F9CFAC0051F0}" presName="sibTrans" presStyleCnt="0"/>
      <dgm:spPr/>
    </dgm:pt>
    <dgm:pt modelId="{49E6BBA6-72BC-4522-B598-D9B958DE9283}" type="pres">
      <dgm:prSet presAssocID="{521059C8-0CDE-49BB-B6C5-23B7FD70F609}" presName="node" presStyleLbl="node1" presStyleIdx="4" presStyleCnt="10" custLinFactNeighborX="-7110" custLinFactNeighborY="6699">
        <dgm:presLayoutVars>
          <dgm:bulletEnabled val="1"/>
        </dgm:presLayoutVars>
      </dgm:prSet>
      <dgm:spPr>
        <a:prstGeom prst="rect">
          <a:avLst/>
        </a:prstGeom>
      </dgm:spPr>
    </dgm:pt>
    <dgm:pt modelId="{F306DB82-57F3-4024-89DB-F91DCE00B4BA}" type="pres">
      <dgm:prSet presAssocID="{BFC245E4-DF02-4AB0-B130-EB50D9EF5E9A}" presName="sibTrans" presStyleCnt="0"/>
      <dgm:spPr/>
    </dgm:pt>
    <dgm:pt modelId="{A57DE994-F433-4700-9D75-27227B9BBF72}" type="pres">
      <dgm:prSet presAssocID="{816C18A4-C667-4256-BC78-1F172C5CCA57}" presName="node" presStyleLbl="node1" presStyleIdx="5" presStyleCnt="10" custLinFactNeighborX="5368" custLinFactNeighborY="6183">
        <dgm:presLayoutVars>
          <dgm:bulletEnabled val="1"/>
        </dgm:presLayoutVars>
      </dgm:prSet>
      <dgm:spPr>
        <a:prstGeom prst="rect">
          <a:avLst/>
        </a:prstGeom>
      </dgm:spPr>
    </dgm:pt>
    <dgm:pt modelId="{692FA5CC-4203-4E47-9695-C80B7354848D}" type="pres">
      <dgm:prSet presAssocID="{4FC11D8A-8FEC-4F00-BED3-337A90F1610A}" presName="sibTrans" presStyleCnt="0"/>
      <dgm:spPr/>
    </dgm:pt>
    <dgm:pt modelId="{9B54E717-2022-4022-9A25-0F0DDE1F015C}" type="pres">
      <dgm:prSet presAssocID="{47FBF982-A8C9-4FEE-96F0-F6BD38E19C43}" presName="node" presStyleLbl="node1" presStyleIdx="6" presStyleCnt="10" custLinFactNeighborX="1406" custLinFactNeighborY="6184">
        <dgm:presLayoutVars>
          <dgm:bulletEnabled val="1"/>
        </dgm:presLayoutVars>
      </dgm:prSet>
      <dgm:spPr>
        <a:prstGeom prst="rect">
          <a:avLst/>
        </a:prstGeom>
      </dgm:spPr>
    </dgm:pt>
    <dgm:pt modelId="{491FC48E-63CD-4FB1-B30B-42C8EF2B105F}" type="pres">
      <dgm:prSet presAssocID="{68631202-09AA-462E-9B24-0A1123A8ECB9}" presName="sibTrans" presStyleCnt="0"/>
      <dgm:spPr/>
    </dgm:pt>
    <dgm:pt modelId="{60A1E14F-7377-45D9-8F6C-0061481FC25E}" type="pres">
      <dgm:prSet presAssocID="{05A3BACE-67C5-446A-AB17-F63DCB834597}" presName="node" presStyleLbl="node1" presStyleIdx="7" presStyleCnt="10" custLinFactNeighborY="6183">
        <dgm:presLayoutVars>
          <dgm:bulletEnabled val="1"/>
        </dgm:presLayoutVars>
      </dgm:prSet>
      <dgm:spPr>
        <a:prstGeom prst="rect">
          <a:avLst/>
        </a:prstGeom>
      </dgm:spPr>
    </dgm:pt>
    <dgm:pt modelId="{A3F712CE-D5CA-4507-AF0B-BE8FBE7A9C51}" type="pres">
      <dgm:prSet presAssocID="{E852F4B3-3D24-4F6C-83BE-5BC818661607}" presName="sibTrans" presStyleCnt="0"/>
      <dgm:spPr/>
    </dgm:pt>
    <dgm:pt modelId="{A3C75611-0189-4E9A-9415-27C55FED77DB}" type="pres">
      <dgm:prSet presAssocID="{2D12A7E3-F3F1-4D0F-B483-A1769631195C}" presName="node" presStyleLbl="node1" presStyleIdx="8" presStyleCnt="10" custLinFactX="-10806" custLinFactNeighborX="-100000" custLinFactNeighborY="6222">
        <dgm:presLayoutVars>
          <dgm:bulletEnabled val="1"/>
        </dgm:presLayoutVars>
      </dgm:prSet>
      <dgm:spPr>
        <a:prstGeom prst="rect">
          <a:avLst/>
        </a:prstGeom>
      </dgm:spPr>
    </dgm:pt>
    <dgm:pt modelId="{D97BEB9B-AE1C-40A8-81C8-C6EB7740967D}" type="pres">
      <dgm:prSet presAssocID="{751EE07D-994A-49DB-BCB1-54BCC0AEE818}" presName="sibTrans" presStyleCnt="0"/>
      <dgm:spPr/>
    </dgm:pt>
    <dgm:pt modelId="{F05DDB1F-5E49-4454-A585-958FE726143A}" type="pres">
      <dgm:prSet presAssocID="{4E6761F9-D360-4CE0-83A7-647F97E197BA}" presName="node" presStyleLbl="node1" presStyleIdx="9" presStyleCnt="10" custLinFactNeighborX="-7110" custLinFactNeighborY="6699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6D90E703-C315-476D-8D42-C83D01305140}" srcId="{CC3FB63A-04F0-47E2-8684-6AF56CB1D746}" destId="{0E1D9AB9-ABB5-4AE2-B5A6-61422594E827}" srcOrd="2" destOrd="0" parTransId="{0D01CEDA-DD6B-47B8-A7BC-2404642B3D97}" sibTransId="{46CB914E-3578-471D-A6E6-73FFBC830CF4}"/>
    <dgm:cxn modelId="{8507AD0E-9369-48B2-AC29-5A794A605C74}" srcId="{CC3FB63A-04F0-47E2-8684-6AF56CB1D746}" destId="{C913D4EE-774A-48EB-8F8C-77B71DA4F05B}" srcOrd="0" destOrd="0" parTransId="{C2195D18-4668-4054-ABF4-A0539BD80ADA}" sibTransId="{B84C41B5-1D3C-42BD-A36B-A56585EAFD41}"/>
    <dgm:cxn modelId="{A743E510-0598-4B23-99CB-3D34959B3F0F}" type="presOf" srcId="{47FBF982-A8C9-4FEE-96F0-F6BD38E19C43}" destId="{9B54E717-2022-4022-9A25-0F0DDE1F015C}" srcOrd="0" destOrd="0" presId="urn:microsoft.com/office/officeart/2005/8/layout/default"/>
    <dgm:cxn modelId="{3CCB8422-59D4-49F6-9074-7852BBF1DCD3}" type="presOf" srcId="{A1965207-AEF1-4907-A82F-8ADD3C68EE80}" destId="{C26B5C2B-DCA5-45F4-8987-D2639E659E86}" srcOrd="0" destOrd="0" presId="urn:microsoft.com/office/officeart/2005/8/layout/default"/>
    <dgm:cxn modelId="{72492034-2EB6-4580-9EB4-1AA98CB0663D}" srcId="{CC3FB63A-04F0-47E2-8684-6AF56CB1D746}" destId="{05A3BACE-67C5-446A-AB17-F63DCB834597}" srcOrd="7" destOrd="0" parTransId="{87AA8299-5993-48EE-B5E7-5AA1B35F50F5}" sibTransId="{E852F4B3-3D24-4F6C-83BE-5BC818661607}"/>
    <dgm:cxn modelId="{ADE22040-6302-45D6-AFFF-3F93100B67CA}" type="presOf" srcId="{2D12A7E3-F3F1-4D0F-B483-A1769631195C}" destId="{A3C75611-0189-4E9A-9415-27C55FED77DB}" srcOrd="0" destOrd="0" presId="urn:microsoft.com/office/officeart/2005/8/layout/default"/>
    <dgm:cxn modelId="{3BA21A4C-5A91-404A-AB06-48728B81C4E3}" srcId="{CC3FB63A-04F0-47E2-8684-6AF56CB1D746}" destId="{521059C8-0CDE-49BB-B6C5-23B7FD70F609}" srcOrd="4" destOrd="0" parTransId="{AE5C559B-6452-4E50-BDD1-0AE1378DC601}" sibTransId="{BFC245E4-DF02-4AB0-B130-EB50D9EF5E9A}"/>
    <dgm:cxn modelId="{CA70694F-39F4-436F-AC56-A8E7636363BE}" srcId="{CC3FB63A-04F0-47E2-8684-6AF56CB1D746}" destId="{816C18A4-C667-4256-BC78-1F172C5CCA57}" srcOrd="5" destOrd="0" parTransId="{67C608E2-7C5D-4615-8B46-2ACC7C30D233}" sibTransId="{4FC11D8A-8FEC-4F00-BED3-337A90F1610A}"/>
    <dgm:cxn modelId="{1212A78E-3C61-4CA8-9A8E-DF94E2EBC818}" srcId="{CC3FB63A-04F0-47E2-8684-6AF56CB1D746}" destId="{4E79C308-C9DF-44AF-95ED-3DF27861DD6C}" srcOrd="1" destOrd="0" parTransId="{CC2DB78D-0ABA-43D8-AE5C-9A73897D9522}" sibTransId="{860AB4B3-6D7A-4B0A-B5F8-2F1B18F6BDD0}"/>
    <dgm:cxn modelId="{3A639F92-DA4D-48F2-B340-CC221F22A1E5}" type="presOf" srcId="{4E6761F9-D360-4CE0-83A7-647F97E197BA}" destId="{F05DDB1F-5E49-4454-A585-958FE726143A}" srcOrd="0" destOrd="0" presId="urn:microsoft.com/office/officeart/2005/8/layout/default"/>
    <dgm:cxn modelId="{7258D492-F168-4082-AEC6-B88A697CF098}" srcId="{CC3FB63A-04F0-47E2-8684-6AF56CB1D746}" destId="{47FBF982-A8C9-4FEE-96F0-F6BD38E19C43}" srcOrd="6" destOrd="0" parTransId="{3421D804-9088-4622-8C82-2F5029D01A25}" sibTransId="{68631202-09AA-462E-9B24-0A1123A8ECB9}"/>
    <dgm:cxn modelId="{CC61D59F-8DF5-437E-B783-C1E8449C1F41}" type="presOf" srcId="{05A3BACE-67C5-446A-AB17-F63DCB834597}" destId="{60A1E14F-7377-45D9-8F6C-0061481FC25E}" srcOrd="0" destOrd="0" presId="urn:microsoft.com/office/officeart/2005/8/layout/default"/>
    <dgm:cxn modelId="{4AA667A0-56B3-4268-940C-C0CE0E31A6AE}" srcId="{CC3FB63A-04F0-47E2-8684-6AF56CB1D746}" destId="{A1965207-AEF1-4907-A82F-8ADD3C68EE80}" srcOrd="3" destOrd="0" parTransId="{10C3A437-B78B-4FF5-91AE-FC799E68A5FD}" sibTransId="{97E68D2C-D13B-418D-8AFC-F9CFAC0051F0}"/>
    <dgm:cxn modelId="{1BCECFB0-BF41-401B-8CDA-13DBDD6C7B4B}" type="presOf" srcId="{816C18A4-C667-4256-BC78-1F172C5CCA57}" destId="{A57DE994-F433-4700-9D75-27227B9BBF72}" srcOrd="0" destOrd="0" presId="urn:microsoft.com/office/officeart/2005/8/layout/default"/>
    <dgm:cxn modelId="{EDFA65B8-2C62-4D9D-A25F-68238389367D}" type="presOf" srcId="{0E1D9AB9-ABB5-4AE2-B5A6-61422594E827}" destId="{D4BEC654-4F50-4AD8-9982-8BD6A9B7C55C}" srcOrd="0" destOrd="0" presId="urn:microsoft.com/office/officeart/2005/8/layout/default"/>
    <dgm:cxn modelId="{DE03F2CC-1CDD-4F59-A492-D9731FBD2525}" type="presOf" srcId="{521059C8-0CDE-49BB-B6C5-23B7FD70F609}" destId="{49E6BBA6-72BC-4522-B598-D9B958DE9283}" srcOrd="0" destOrd="0" presId="urn:microsoft.com/office/officeart/2005/8/layout/default"/>
    <dgm:cxn modelId="{77B26BCE-EE55-4D13-95A8-ADF665C6E868}" type="presOf" srcId="{CC3FB63A-04F0-47E2-8684-6AF56CB1D746}" destId="{73F0D708-4810-46A4-9033-AAB8D11E43A1}" srcOrd="0" destOrd="0" presId="urn:microsoft.com/office/officeart/2005/8/layout/default"/>
    <dgm:cxn modelId="{CC19B0D1-030F-4E1B-9F7A-EF5FEFFA0330}" srcId="{CC3FB63A-04F0-47E2-8684-6AF56CB1D746}" destId="{4E6761F9-D360-4CE0-83A7-647F97E197BA}" srcOrd="9" destOrd="0" parTransId="{DF8A71EA-A98E-4E71-8466-6D64EC2CD5EE}" sibTransId="{C38DA1C0-1769-42E1-980A-E0E2166329FB}"/>
    <dgm:cxn modelId="{80A6D2D9-4DB1-4630-A404-2DA7EF565E40}" type="presOf" srcId="{4E79C308-C9DF-44AF-95ED-3DF27861DD6C}" destId="{3AF484C8-8F44-4B9D-8692-131C85D305BC}" srcOrd="0" destOrd="0" presId="urn:microsoft.com/office/officeart/2005/8/layout/default"/>
    <dgm:cxn modelId="{9595A3F0-249A-44E7-BE54-E9C01A42BADA}" srcId="{CC3FB63A-04F0-47E2-8684-6AF56CB1D746}" destId="{2D12A7E3-F3F1-4D0F-B483-A1769631195C}" srcOrd="8" destOrd="0" parTransId="{F8032708-E110-4407-8510-34D40168FBF9}" sibTransId="{751EE07D-994A-49DB-BCB1-54BCC0AEE818}"/>
    <dgm:cxn modelId="{939EACF9-30E5-4FEE-8263-FACC667D0A09}" type="presOf" srcId="{C913D4EE-774A-48EB-8F8C-77B71DA4F05B}" destId="{1D763AE9-F73F-477F-9649-CB070DE24B38}" srcOrd="0" destOrd="0" presId="urn:microsoft.com/office/officeart/2005/8/layout/default"/>
    <dgm:cxn modelId="{D2762541-898D-4BC1-9D9F-A5A33ECA5BD5}" type="presParOf" srcId="{73F0D708-4810-46A4-9033-AAB8D11E43A1}" destId="{1D763AE9-F73F-477F-9649-CB070DE24B38}" srcOrd="0" destOrd="0" presId="urn:microsoft.com/office/officeart/2005/8/layout/default"/>
    <dgm:cxn modelId="{3601D8AB-B5A0-497A-A708-EFB71A6030BE}" type="presParOf" srcId="{73F0D708-4810-46A4-9033-AAB8D11E43A1}" destId="{F812FE8E-E2C8-4D46-9D02-E416D3F50142}" srcOrd="1" destOrd="0" presId="urn:microsoft.com/office/officeart/2005/8/layout/default"/>
    <dgm:cxn modelId="{FC249D75-6215-4DB6-9939-86A0E803D106}" type="presParOf" srcId="{73F0D708-4810-46A4-9033-AAB8D11E43A1}" destId="{3AF484C8-8F44-4B9D-8692-131C85D305BC}" srcOrd="2" destOrd="0" presId="urn:microsoft.com/office/officeart/2005/8/layout/default"/>
    <dgm:cxn modelId="{5ED2893C-8292-486B-AE7A-C9D7F70BCF76}" type="presParOf" srcId="{73F0D708-4810-46A4-9033-AAB8D11E43A1}" destId="{2E227347-016A-4374-95C7-EB80CC55F5D9}" srcOrd="3" destOrd="0" presId="urn:microsoft.com/office/officeart/2005/8/layout/default"/>
    <dgm:cxn modelId="{D3D67EDB-631D-45BD-B34B-F6A1AED1719B}" type="presParOf" srcId="{73F0D708-4810-46A4-9033-AAB8D11E43A1}" destId="{D4BEC654-4F50-4AD8-9982-8BD6A9B7C55C}" srcOrd="4" destOrd="0" presId="urn:microsoft.com/office/officeart/2005/8/layout/default"/>
    <dgm:cxn modelId="{CFDA4184-70AB-4C85-BC7A-CC4DF648B556}" type="presParOf" srcId="{73F0D708-4810-46A4-9033-AAB8D11E43A1}" destId="{B27C40BC-CA58-4AD9-8FD8-A9F49E9126C9}" srcOrd="5" destOrd="0" presId="urn:microsoft.com/office/officeart/2005/8/layout/default"/>
    <dgm:cxn modelId="{29AE51B0-49A1-49C9-AB75-1AAF11081914}" type="presParOf" srcId="{73F0D708-4810-46A4-9033-AAB8D11E43A1}" destId="{C26B5C2B-DCA5-45F4-8987-D2639E659E86}" srcOrd="6" destOrd="0" presId="urn:microsoft.com/office/officeart/2005/8/layout/default"/>
    <dgm:cxn modelId="{4D2BD3CD-9BC9-40EC-B4AC-6896A8593F08}" type="presParOf" srcId="{73F0D708-4810-46A4-9033-AAB8D11E43A1}" destId="{1C5AA888-DB3A-4A08-81B7-DF8F92A2A392}" srcOrd="7" destOrd="0" presId="urn:microsoft.com/office/officeart/2005/8/layout/default"/>
    <dgm:cxn modelId="{6A42316C-6054-49F2-AD8E-B0038D6F1D55}" type="presParOf" srcId="{73F0D708-4810-46A4-9033-AAB8D11E43A1}" destId="{49E6BBA6-72BC-4522-B598-D9B958DE9283}" srcOrd="8" destOrd="0" presId="urn:microsoft.com/office/officeart/2005/8/layout/default"/>
    <dgm:cxn modelId="{200CC1CB-6630-4AD1-890A-0D6BB9D50C76}" type="presParOf" srcId="{73F0D708-4810-46A4-9033-AAB8D11E43A1}" destId="{F306DB82-57F3-4024-89DB-F91DCE00B4BA}" srcOrd="9" destOrd="0" presId="urn:microsoft.com/office/officeart/2005/8/layout/default"/>
    <dgm:cxn modelId="{86F14446-2B9F-4EBC-BE6B-8ACD7605CB2B}" type="presParOf" srcId="{73F0D708-4810-46A4-9033-AAB8D11E43A1}" destId="{A57DE994-F433-4700-9D75-27227B9BBF72}" srcOrd="10" destOrd="0" presId="urn:microsoft.com/office/officeart/2005/8/layout/default"/>
    <dgm:cxn modelId="{05382337-E110-421A-BBC1-15CBFE7153E5}" type="presParOf" srcId="{73F0D708-4810-46A4-9033-AAB8D11E43A1}" destId="{692FA5CC-4203-4E47-9695-C80B7354848D}" srcOrd="11" destOrd="0" presId="urn:microsoft.com/office/officeart/2005/8/layout/default"/>
    <dgm:cxn modelId="{A6FFA532-BD6B-44CF-9D91-7B8C10273307}" type="presParOf" srcId="{73F0D708-4810-46A4-9033-AAB8D11E43A1}" destId="{9B54E717-2022-4022-9A25-0F0DDE1F015C}" srcOrd="12" destOrd="0" presId="urn:microsoft.com/office/officeart/2005/8/layout/default"/>
    <dgm:cxn modelId="{8019BD4B-DA99-4D5C-9EC9-8FD454391853}" type="presParOf" srcId="{73F0D708-4810-46A4-9033-AAB8D11E43A1}" destId="{491FC48E-63CD-4FB1-B30B-42C8EF2B105F}" srcOrd="13" destOrd="0" presId="urn:microsoft.com/office/officeart/2005/8/layout/default"/>
    <dgm:cxn modelId="{6298FE32-3011-45C8-9EE6-8F39B2C0AA4D}" type="presParOf" srcId="{73F0D708-4810-46A4-9033-AAB8D11E43A1}" destId="{60A1E14F-7377-45D9-8F6C-0061481FC25E}" srcOrd="14" destOrd="0" presId="urn:microsoft.com/office/officeart/2005/8/layout/default"/>
    <dgm:cxn modelId="{039490F5-3E8D-4653-8900-AB95DEA86C55}" type="presParOf" srcId="{73F0D708-4810-46A4-9033-AAB8D11E43A1}" destId="{A3F712CE-D5CA-4507-AF0B-BE8FBE7A9C51}" srcOrd="15" destOrd="0" presId="urn:microsoft.com/office/officeart/2005/8/layout/default"/>
    <dgm:cxn modelId="{00014F9D-B34D-4739-9951-B6BEA9C943D3}" type="presParOf" srcId="{73F0D708-4810-46A4-9033-AAB8D11E43A1}" destId="{A3C75611-0189-4E9A-9415-27C55FED77DB}" srcOrd="16" destOrd="0" presId="urn:microsoft.com/office/officeart/2005/8/layout/default"/>
    <dgm:cxn modelId="{B14A3147-92CA-4199-BFC6-A925F2503BE9}" type="presParOf" srcId="{73F0D708-4810-46A4-9033-AAB8D11E43A1}" destId="{D97BEB9B-AE1C-40A8-81C8-C6EB7740967D}" srcOrd="17" destOrd="0" presId="urn:microsoft.com/office/officeart/2005/8/layout/default"/>
    <dgm:cxn modelId="{31061BE9-4C46-415D-A251-6976B98517C2}" type="presParOf" srcId="{73F0D708-4810-46A4-9033-AAB8D11E43A1}" destId="{F05DDB1F-5E49-4454-A585-958FE726143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3FB63A-04F0-47E2-8684-6AF56CB1D7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13D4EE-774A-48EB-8F8C-77B71DA4F05B}">
      <dgm:prSet phldrT="[Text]" custT="1"/>
      <dgm:spPr>
        <a:xfrm>
          <a:off x="151413" y="3866"/>
          <a:ext cx="3636844" cy="2182106"/>
        </a:xfr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Household composition</a:t>
          </a:r>
          <a:endParaRPr lang="en-US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2195D18-4668-4054-ABF4-A0539BD80ADA}" type="parTrans" cxnId="{8507AD0E-9369-48B2-AC29-5A794A605C74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4C41B5-1D3C-42BD-A36B-A56585EAFD41}" type="sibTrans" cxnId="{8507AD0E-9369-48B2-AC29-5A794A605C74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92596E-421B-40D3-9385-7CD59B8DBACD}">
      <dgm:prSet phldrT="[Text]" custT="1"/>
      <dgm:spPr>
        <a:xfrm>
          <a:off x="151413" y="3866"/>
          <a:ext cx="3636844" cy="2182106"/>
        </a:xfr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Accomodation</a:t>
          </a:r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and relocation</a:t>
          </a:r>
          <a:endParaRPr lang="en-US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F287067-D8D1-4180-A28D-9060556F3543}" type="parTrans" cxnId="{5AD81BE7-1C0F-4045-A2A5-3DB083B23CD3}">
      <dgm:prSet/>
      <dgm:spPr/>
      <dgm:t>
        <a:bodyPr/>
        <a:lstStyle/>
        <a:p>
          <a:endParaRPr lang="fr-CH"/>
        </a:p>
      </dgm:t>
    </dgm:pt>
    <dgm:pt modelId="{0DFA4EE0-422E-4545-B3F3-03B241E1080D}" type="sibTrans" cxnId="{5AD81BE7-1C0F-4045-A2A5-3DB083B23CD3}">
      <dgm:prSet/>
      <dgm:spPr/>
      <dgm:t>
        <a:bodyPr/>
        <a:lstStyle/>
        <a:p>
          <a:endParaRPr lang="fr-CH"/>
        </a:p>
      </dgm:t>
    </dgm:pt>
    <dgm:pt modelId="{B3A786E5-26CC-4C59-9D2C-85C4DE429E17}">
      <dgm:prSet phldrT="[Text]" custT="1"/>
      <dgm:spPr>
        <a:xfrm>
          <a:off x="151413" y="3866"/>
          <a:ext cx="3636844" cy="2182106"/>
        </a:xfr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Standard of living, </a:t>
          </a:r>
          <a:r>
            <a:rPr lang="fr-CH" sz="25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wealth</a:t>
          </a:r>
          <a:r>
            <a:rPr lang="fr-CH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and finances</a:t>
          </a:r>
          <a:endParaRPr lang="en-US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9EFB923-0B56-4053-A18A-D31824BFA4E6}" type="parTrans" cxnId="{1C1C2792-B8DA-4DEB-AA16-273E6AD6911E}">
      <dgm:prSet/>
      <dgm:spPr/>
      <dgm:t>
        <a:bodyPr/>
        <a:lstStyle/>
        <a:p>
          <a:endParaRPr lang="fr-CH"/>
        </a:p>
      </dgm:t>
    </dgm:pt>
    <dgm:pt modelId="{1DAD2B81-6553-423E-97BD-A1AB939DBACC}" type="sibTrans" cxnId="{1C1C2792-B8DA-4DEB-AA16-273E6AD6911E}">
      <dgm:prSet/>
      <dgm:spPr/>
      <dgm:t>
        <a:bodyPr/>
        <a:lstStyle/>
        <a:p>
          <a:endParaRPr lang="fr-CH"/>
        </a:p>
      </dgm:t>
    </dgm:pt>
    <dgm:pt modelId="{DFF6E03A-35CA-4E72-9173-D364AE855DE9}">
      <dgm:prSet phldrT="[Text]" custT="1"/>
      <dgm:spPr>
        <a:xfrm>
          <a:off x="12153001" y="3866"/>
          <a:ext cx="3636844" cy="2182106"/>
        </a:xfr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en-US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Division of housework, external help,    decision making</a:t>
          </a:r>
          <a:endParaRPr lang="fr-CH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71202FC-F02D-437B-98C5-EE8C8F93B072}" type="parTrans" cxnId="{52DE9A13-9A1A-4CE9-A5E6-D6D84149C058}">
      <dgm:prSet/>
      <dgm:spPr/>
      <dgm:t>
        <a:bodyPr/>
        <a:lstStyle/>
        <a:p>
          <a:endParaRPr lang="fr-CH"/>
        </a:p>
      </dgm:t>
    </dgm:pt>
    <dgm:pt modelId="{5C3F50A3-E51D-4C37-9712-8F0410E00FDD}" type="sibTrans" cxnId="{52DE9A13-9A1A-4CE9-A5E6-D6D84149C058}">
      <dgm:prSet/>
      <dgm:spPr/>
      <dgm:t>
        <a:bodyPr/>
        <a:lstStyle/>
        <a:p>
          <a:endParaRPr lang="fr-CH"/>
        </a:p>
      </dgm:t>
    </dgm:pt>
    <dgm:pt modelId="{38F652BC-0BD0-497D-AED1-8D82803F5E23}">
      <dgm:prSet phldrT="[Text]" custT="1"/>
      <dgm:spPr>
        <a:xfrm>
          <a:off x="12153001" y="3866"/>
          <a:ext cx="3636844" cy="2182106"/>
        </a:xfr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gm:spPr>
      <dgm:t>
        <a:bodyPr/>
        <a:lstStyle/>
        <a:p>
          <a:r>
            <a:rPr lang="en-US" sz="2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Household activities</a:t>
          </a:r>
          <a:endParaRPr lang="fr-CH" sz="25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88F04E0-7186-441B-A012-909BA0FA5FE9}" type="parTrans" cxnId="{0E4A81A1-ABE5-4CA3-908B-D399DB156159}">
      <dgm:prSet/>
      <dgm:spPr/>
      <dgm:t>
        <a:bodyPr/>
        <a:lstStyle/>
        <a:p>
          <a:endParaRPr lang="fr-CH"/>
        </a:p>
      </dgm:t>
    </dgm:pt>
    <dgm:pt modelId="{9804ADC0-6694-455C-AD55-43B8D49AB0E6}" type="sibTrans" cxnId="{0E4A81A1-ABE5-4CA3-908B-D399DB156159}">
      <dgm:prSet/>
      <dgm:spPr/>
      <dgm:t>
        <a:bodyPr/>
        <a:lstStyle/>
        <a:p>
          <a:endParaRPr lang="fr-CH"/>
        </a:p>
      </dgm:t>
    </dgm:pt>
    <dgm:pt modelId="{73F0D708-4810-46A4-9033-AAB8D11E43A1}" type="pres">
      <dgm:prSet presAssocID="{CC3FB63A-04F0-47E2-8684-6AF56CB1D746}" presName="diagram" presStyleCnt="0">
        <dgm:presLayoutVars>
          <dgm:dir/>
          <dgm:resizeHandles val="exact"/>
        </dgm:presLayoutVars>
      </dgm:prSet>
      <dgm:spPr/>
    </dgm:pt>
    <dgm:pt modelId="{1D763AE9-F73F-477F-9649-CB070DE24B38}" type="pres">
      <dgm:prSet presAssocID="{C913D4EE-774A-48EB-8F8C-77B71DA4F05B}" presName="node" presStyleLbl="node1" presStyleIdx="0" presStyleCnt="5" custScaleY="129760" custLinFactNeighborX="5189" custLinFactNeighborY="6139">
        <dgm:presLayoutVars>
          <dgm:bulletEnabled val="1"/>
        </dgm:presLayoutVars>
      </dgm:prSet>
      <dgm:spPr>
        <a:prstGeom prst="rect">
          <a:avLst/>
        </a:prstGeom>
      </dgm:spPr>
    </dgm:pt>
    <dgm:pt modelId="{F812FE8E-E2C8-4D46-9D02-E416D3F50142}" type="pres">
      <dgm:prSet presAssocID="{B84C41B5-1D3C-42BD-A36B-A56585EAFD41}" presName="sibTrans" presStyleCnt="0"/>
      <dgm:spPr/>
    </dgm:pt>
    <dgm:pt modelId="{EF7C4CCD-1D0D-4A93-9ADE-9F1C95DEB3F1}" type="pres">
      <dgm:prSet presAssocID="{8792596E-421B-40D3-9385-7CD59B8DBACD}" presName="node" presStyleLbl="node1" presStyleIdx="1" presStyleCnt="5" custAng="0" custScaleY="129760" custLinFactNeighborX="1082" custLinFactNeighborY="6170">
        <dgm:presLayoutVars>
          <dgm:bulletEnabled val="1"/>
        </dgm:presLayoutVars>
      </dgm:prSet>
      <dgm:spPr>
        <a:prstGeom prst="rect">
          <a:avLst/>
        </a:prstGeom>
      </dgm:spPr>
    </dgm:pt>
    <dgm:pt modelId="{4919D282-02CB-4A5A-B2FA-F1DEB79B4CB7}" type="pres">
      <dgm:prSet presAssocID="{0DFA4EE0-422E-4545-B3F3-03B241E1080D}" presName="sibTrans" presStyleCnt="0"/>
      <dgm:spPr/>
    </dgm:pt>
    <dgm:pt modelId="{456D1F27-6A61-40A0-9A71-17832353B2A5}" type="pres">
      <dgm:prSet presAssocID="{B3A786E5-26CC-4C59-9D2C-85C4DE429E17}" presName="node" presStyleLbl="node1" presStyleIdx="2" presStyleCnt="5" custScaleY="129760" custLinFactNeighborX="-2900" custLinFactNeighborY="6639">
        <dgm:presLayoutVars>
          <dgm:bulletEnabled val="1"/>
        </dgm:presLayoutVars>
      </dgm:prSet>
      <dgm:spPr>
        <a:prstGeom prst="rect">
          <a:avLst/>
        </a:prstGeom>
      </dgm:spPr>
    </dgm:pt>
    <dgm:pt modelId="{6B70277A-C84F-459B-8E0F-AA37470D4091}" type="pres">
      <dgm:prSet presAssocID="{1DAD2B81-6553-423E-97BD-A1AB939DBACC}" presName="sibTrans" presStyleCnt="0"/>
      <dgm:spPr/>
    </dgm:pt>
    <dgm:pt modelId="{DCD6D613-A8CF-42A2-86C3-08E51E8BC0CA}" type="pres">
      <dgm:prSet presAssocID="{DFF6E03A-35CA-4E72-9173-D364AE855DE9}" presName="node" presStyleLbl="node1" presStyleIdx="3" presStyleCnt="5" custScaleY="132173" custLinFactNeighborX="-5934" custLinFactNeighborY="6762">
        <dgm:presLayoutVars>
          <dgm:bulletEnabled val="1"/>
        </dgm:presLayoutVars>
      </dgm:prSet>
      <dgm:spPr>
        <a:prstGeom prst="rect">
          <a:avLst/>
        </a:prstGeom>
      </dgm:spPr>
    </dgm:pt>
    <dgm:pt modelId="{63209140-42E0-4962-9BA9-C593EE0868C4}" type="pres">
      <dgm:prSet presAssocID="{5C3F50A3-E51D-4C37-9712-8F0410E00FDD}" presName="sibTrans" presStyleCnt="0"/>
      <dgm:spPr/>
    </dgm:pt>
    <dgm:pt modelId="{2D2CF49E-BE98-4F2D-B096-D2B1C4E4E61F}" type="pres">
      <dgm:prSet presAssocID="{38F652BC-0BD0-497D-AED1-8D82803F5E23}" presName="node" presStyleLbl="node1" presStyleIdx="4" presStyleCnt="5" custScaleY="132173" custLinFactNeighborX="-8936" custLinFactNeighborY="669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8507AD0E-9369-48B2-AC29-5A794A605C74}" srcId="{CC3FB63A-04F0-47E2-8684-6AF56CB1D746}" destId="{C913D4EE-774A-48EB-8F8C-77B71DA4F05B}" srcOrd="0" destOrd="0" parTransId="{C2195D18-4668-4054-ABF4-A0539BD80ADA}" sibTransId="{B84C41B5-1D3C-42BD-A36B-A56585EAFD41}"/>
    <dgm:cxn modelId="{52DE9A13-9A1A-4CE9-A5E6-D6D84149C058}" srcId="{CC3FB63A-04F0-47E2-8684-6AF56CB1D746}" destId="{DFF6E03A-35CA-4E72-9173-D364AE855DE9}" srcOrd="3" destOrd="0" parTransId="{371202FC-F02D-437B-98C5-EE8C8F93B072}" sibTransId="{5C3F50A3-E51D-4C37-9712-8F0410E00FDD}"/>
    <dgm:cxn modelId="{D317A059-2C61-44BB-8CDB-BBFC632F1882}" type="presOf" srcId="{8792596E-421B-40D3-9385-7CD59B8DBACD}" destId="{EF7C4CCD-1D0D-4A93-9ADE-9F1C95DEB3F1}" srcOrd="0" destOrd="0" presId="urn:microsoft.com/office/officeart/2005/8/layout/default"/>
    <dgm:cxn modelId="{1C1C2792-B8DA-4DEB-AA16-273E6AD6911E}" srcId="{CC3FB63A-04F0-47E2-8684-6AF56CB1D746}" destId="{B3A786E5-26CC-4C59-9D2C-85C4DE429E17}" srcOrd="2" destOrd="0" parTransId="{79EFB923-0B56-4053-A18A-D31824BFA4E6}" sibTransId="{1DAD2B81-6553-423E-97BD-A1AB939DBACC}"/>
    <dgm:cxn modelId="{0E4A81A1-ABE5-4CA3-908B-D399DB156159}" srcId="{CC3FB63A-04F0-47E2-8684-6AF56CB1D746}" destId="{38F652BC-0BD0-497D-AED1-8D82803F5E23}" srcOrd="4" destOrd="0" parTransId="{B88F04E0-7186-441B-A012-909BA0FA5FE9}" sibTransId="{9804ADC0-6694-455C-AD55-43B8D49AB0E6}"/>
    <dgm:cxn modelId="{B34334B6-6CFC-4D47-AEE4-CAA92E6B1201}" type="presOf" srcId="{B3A786E5-26CC-4C59-9D2C-85C4DE429E17}" destId="{456D1F27-6A61-40A0-9A71-17832353B2A5}" srcOrd="0" destOrd="0" presId="urn:microsoft.com/office/officeart/2005/8/layout/default"/>
    <dgm:cxn modelId="{77B26BCE-EE55-4D13-95A8-ADF665C6E868}" type="presOf" srcId="{CC3FB63A-04F0-47E2-8684-6AF56CB1D746}" destId="{73F0D708-4810-46A4-9033-AAB8D11E43A1}" srcOrd="0" destOrd="0" presId="urn:microsoft.com/office/officeart/2005/8/layout/default"/>
    <dgm:cxn modelId="{C05ED4CF-3F01-4C30-AE15-30F0A89E5302}" type="presOf" srcId="{38F652BC-0BD0-497D-AED1-8D82803F5E23}" destId="{2D2CF49E-BE98-4F2D-B096-D2B1C4E4E61F}" srcOrd="0" destOrd="0" presId="urn:microsoft.com/office/officeart/2005/8/layout/default"/>
    <dgm:cxn modelId="{5AD81BE7-1C0F-4045-A2A5-3DB083B23CD3}" srcId="{CC3FB63A-04F0-47E2-8684-6AF56CB1D746}" destId="{8792596E-421B-40D3-9385-7CD59B8DBACD}" srcOrd="1" destOrd="0" parTransId="{8F287067-D8D1-4180-A28D-9060556F3543}" sibTransId="{0DFA4EE0-422E-4545-B3F3-03B241E1080D}"/>
    <dgm:cxn modelId="{F6ACCEF8-8277-4E71-A7BA-EED7973C9E83}" type="presOf" srcId="{DFF6E03A-35CA-4E72-9173-D364AE855DE9}" destId="{DCD6D613-A8CF-42A2-86C3-08E51E8BC0CA}" srcOrd="0" destOrd="0" presId="urn:microsoft.com/office/officeart/2005/8/layout/default"/>
    <dgm:cxn modelId="{939EACF9-30E5-4FEE-8263-FACC667D0A09}" type="presOf" srcId="{C913D4EE-774A-48EB-8F8C-77B71DA4F05B}" destId="{1D763AE9-F73F-477F-9649-CB070DE24B38}" srcOrd="0" destOrd="0" presId="urn:microsoft.com/office/officeart/2005/8/layout/default"/>
    <dgm:cxn modelId="{D2762541-898D-4BC1-9D9F-A5A33ECA5BD5}" type="presParOf" srcId="{73F0D708-4810-46A4-9033-AAB8D11E43A1}" destId="{1D763AE9-F73F-477F-9649-CB070DE24B38}" srcOrd="0" destOrd="0" presId="urn:microsoft.com/office/officeart/2005/8/layout/default"/>
    <dgm:cxn modelId="{3601D8AB-B5A0-497A-A708-EFB71A6030BE}" type="presParOf" srcId="{73F0D708-4810-46A4-9033-AAB8D11E43A1}" destId="{F812FE8E-E2C8-4D46-9D02-E416D3F50142}" srcOrd="1" destOrd="0" presId="urn:microsoft.com/office/officeart/2005/8/layout/default"/>
    <dgm:cxn modelId="{CE92D462-B393-46FA-BF75-66E9851EDFF3}" type="presParOf" srcId="{73F0D708-4810-46A4-9033-AAB8D11E43A1}" destId="{EF7C4CCD-1D0D-4A93-9ADE-9F1C95DEB3F1}" srcOrd="2" destOrd="0" presId="urn:microsoft.com/office/officeart/2005/8/layout/default"/>
    <dgm:cxn modelId="{71C00C6D-D2F9-4AA8-A393-B1A7A5A583B3}" type="presParOf" srcId="{73F0D708-4810-46A4-9033-AAB8D11E43A1}" destId="{4919D282-02CB-4A5A-B2FA-F1DEB79B4CB7}" srcOrd="3" destOrd="0" presId="urn:microsoft.com/office/officeart/2005/8/layout/default"/>
    <dgm:cxn modelId="{FE432C9C-BC5A-41EC-A6EB-A1E5C002A8FF}" type="presParOf" srcId="{73F0D708-4810-46A4-9033-AAB8D11E43A1}" destId="{456D1F27-6A61-40A0-9A71-17832353B2A5}" srcOrd="4" destOrd="0" presId="urn:microsoft.com/office/officeart/2005/8/layout/default"/>
    <dgm:cxn modelId="{CE1F6091-7A1B-4838-B9BD-2FB51E2D16A8}" type="presParOf" srcId="{73F0D708-4810-46A4-9033-AAB8D11E43A1}" destId="{6B70277A-C84F-459B-8E0F-AA37470D4091}" srcOrd="5" destOrd="0" presId="urn:microsoft.com/office/officeart/2005/8/layout/default"/>
    <dgm:cxn modelId="{415B9B8B-DED3-4FE5-85C9-5CF0F3CE40C2}" type="presParOf" srcId="{73F0D708-4810-46A4-9033-AAB8D11E43A1}" destId="{DCD6D613-A8CF-42A2-86C3-08E51E8BC0CA}" srcOrd="6" destOrd="0" presId="urn:microsoft.com/office/officeart/2005/8/layout/default"/>
    <dgm:cxn modelId="{B05ACA8C-49B1-4E9C-BD0F-BBD9B6998593}" type="presParOf" srcId="{73F0D708-4810-46A4-9033-AAB8D11E43A1}" destId="{63209140-42E0-4962-9BA9-C593EE0868C4}" srcOrd="7" destOrd="0" presId="urn:microsoft.com/office/officeart/2005/8/layout/default"/>
    <dgm:cxn modelId="{C8C6F1F3-BCE1-4F54-A4C9-910426FAC297}" type="presParOf" srcId="{73F0D708-4810-46A4-9033-AAB8D11E43A1}" destId="{2D2CF49E-BE98-4F2D-B096-D2B1C4E4E61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63AE9-F73F-477F-9649-CB070DE24B38}">
      <dsp:nvSpPr>
        <dsp:cNvPr id="0" name=""/>
        <dsp:cNvSpPr/>
      </dsp:nvSpPr>
      <dsp:spPr>
        <a:xfrm>
          <a:off x="156962" y="623529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Social origin</a:t>
          </a:r>
        </a:p>
      </dsp:txBody>
      <dsp:txXfrm>
        <a:off x="156962" y="623529"/>
        <a:ext cx="2464980" cy="1478988"/>
      </dsp:txXfrm>
    </dsp:sp>
    <dsp:sp modelId="{3AF484C8-8F44-4B9D-8692-131C85D305BC}">
      <dsp:nvSpPr>
        <dsp:cNvPr id="0" name=""/>
        <dsp:cNvSpPr/>
      </dsp:nvSpPr>
      <dsp:spPr>
        <a:xfrm>
          <a:off x="2807482" y="623529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Physical and mental </a:t>
          </a:r>
          <a:r>
            <a:rPr lang="fr-CH" sz="25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health</a:t>
          </a:r>
          <a:endParaRPr lang="fr-CH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807482" y="623529"/>
        <a:ext cx="2464980" cy="1478988"/>
      </dsp:txXfrm>
    </dsp:sp>
    <dsp:sp modelId="{D4BEC654-4F50-4AD8-9982-8BD6A9B7C55C}">
      <dsp:nvSpPr>
        <dsp:cNvPr id="0" name=""/>
        <dsp:cNvSpPr/>
      </dsp:nvSpPr>
      <dsp:spPr>
        <a:xfrm>
          <a:off x="5427509" y="623529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Housework</a:t>
          </a: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and care</a:t>
          </a:r>
        </a:p>
      </dsp:txBody>
      <dsp:txXfrm>
        <a:off x="5427509" y="623529"/>
        <a:ext cx="2464980" cy="1478988"/>
      </dsp:txXfrm>
    </dsp:sp>
    <dsp:sp modelId="{C26B5C2B-DCA5-45F4-8987-D2639E659E86}">
      <dsp:nvSpPr>
        <dsp:cNvPr id="0" name=""/>
        <dsp:cNvSpPr/>
      </dsp:nvSpPr>
      <dsp:spPr>
        <a:xfrm>
          <a:off x="8039920" y="623529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Quality</a:t>
          </a: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of life</a:t>
          </a:r>
        </a:p>
      </dsp:txBody>
      <dsp:txXfrm>
        <a:off x="8039920" y="623529"/>
        <a:ext cx="2464980" cy="1478988"/>
      </dsp:txXfrm>
    </dsp:sp>
    <dsp:sp modelId="{49E6BBA6-72BC-4522-B598-D9B958DE9283}">
      <dsp:nvSpPr>
        <dsp:cNvPr id="0" name=""/>
        <dsp:cNvSpPr/>
      </dsp:nvSpPr>
      <dsp:spPr>
        <a:xfrm>
          <a:off x="10697588" y="616193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Life </a:t>
          </a:r>
          <a:r>
            <a:rPr lang="fr-CH" sz="25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events</a:t>
          </a:r>
          <a:endParaRPr lang="fr-CH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0697588" y="616193"/>
        <a:ext cx="2464980" cy="1478988"/>
      </dsp:txXfrm>
    </dsp:sp>
    <dsp:sp modelId="{A57DE994-F433-4700-9D75-27227B9BBF72}">
      <dsp:nvSpPr>
        <dsp:cNvPr id="0" name=""/>
        <dsp:cNvSpPr/>
      </dsp:nvSpPr>
      <dsp:spPr>
        <a:xfrm>
          <a:off x="156962" y="2318533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Education</a:t>
          </a:r>
          <a:endParaRPr lang="en-US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56962" y="2318533"/>
        <a:ext cx="2464980" cy="1478988"/>
      </dsp:txXfrm>
    </dsp:sp>
    <dsp:sp modelId="{9B54E717-2022-4022-9A25-0F0DDE1F015C}">
      <dsp:nvSpPr>
        <dsp:cNvPr id="0" name=""/>
        <dsp:cNvSpPr/>
      </dsp:nvSpPr>
      <dsp:spPr>
        <a:xfrm>
          <a:off x="2807482" y="2326150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Employment</a:t>
          </a:r>
          <a:endParaRPr lang="en-US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807482" y="2326150"/>
        <a:ext cx="2464980" cy="1478988"/>
      </dsp:txXfrm>
    </dsp:sp>
    <dsp:sp modelId="{E61B21AA-234B-4EC9-B9C0-785EACBE91BD}">
      <dsp:nvSpPr>
        <dsp:cNvPr id="0" name=""/>
        <dsp:cNvSpPr/>
      </dsp:nvSpPr>
      <dsp:spPr>
        <a:xfrm>
          <a:off x="5427509" y="2310916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Income</a:t>
          </a:r>
          <a:endParaRPr lang="en-US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27509" y="2310916"/>
        <a:ext cx="2464980" cy="1478988"/>
      </dsp:txXfrm>
    </dsp:sp>
    <dsp:sp modelId="{60A1E14F-7377-45D9-8F6C-0061481FC25E}">
      <dsp:nvSpPr>
        <dsp:cNvPr id="0" name=""/>
        <dsp:cNvSpPr/>
      </dsp:nvSpPr>
      <dsp:spPr>
        <a:xfrm>
          <a:off x="8047537" y="2326164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Social network, social </a:t>
          </a:r>
          <a:r>
            <a:rPr lang="fr-CH" sz="25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cohesion</a:t>
          </a:r>
          <a:endParaRPr lang="en-US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047537" y="2326164"/>
        <a:ext cx="2464980" cy="1478988"/>
      </dsp:txXfrm>
    </dsp:sp>
    <dsp:sp modelId="{A3C75611-0189-4E9A-9415-27C55FED77DB}">
      <dsp:nvSpPr>
        <dsp:cNvPr id="0" name=""/>
        <dsp:cNvSpPr/>
      </dsp:nvSpPr>
      <dsp:spPr>
        <a:xfrm>
          <a:off x="10696652" y="2301880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Social participation</a:t>
          </a:r>
          <a:endParaRPr lang="en-US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0696652" y="2301880"/>
        <a:ext cx="2464980" cy="1478988"/>
      </dsp:txXfrm>
    </dsp:sp>
    <dsp:sp modelId="{29FF8588-156B-4837-96C9-FDDC6BCED166}">
      <dsp:nvSpPr>
        <dsp:cNvPr id="0" name=""/>
        <dsp:cNvSpPr/>
      </dsp:nvSpPr>
      <dsp:spPr>
        <a:xfrm>
          <a:off x="156962" y="4074501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Life style</a:t>
          </a:r>
        </a:p>
      </dsp:txBody>
      <dsp:txXfrm>
        <a:off x="156962" y="4074501"/>
        <a:ext cx="2464980" cy="1478988"/>
      </dsp:txXfrm>
    </dsp:sp>
    <dsp:sp modelId="{D2C3EB4D-B110-4741-B8B5-3199DE5DC587}">
      <dsp:nvSpPr>
        <dsp:cNvPr id="0" name=""/>
        <dsp:cNvSpPr/>
      </dsp:nvSpPr>
      <dsp:spPr>
        <a:xfrm>
          <a:off x="2784607" y="4082133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Political</a:t>
          </a: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fr-CH" sz="25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behaviour</a:t>
          </a: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and attitudes</a:t>
          </a:r>
          <a:endParaRPr lang="en-US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84607" y="4082133"/>
        <a:ext cx="2464980" cy="1478988"/>
      </dsp:txXfrm>
    </dsp:sp>
    <dsp:sp modelId="{771CAB41-CEDE-4815-9EAF-4F6993C03F8F}">
      <dsp:nvSpPr>
        <dsp:cNvPr id="0" name=""/>
        <dsp:cNvSpPr/>
      </dsp:nvSpPr>
      <dsp:spPr>
        <a:xfrm>
          <a:off x="5427509" y="4074501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Religion</a:t>
          </a:r>
          <a:endParaRPr lang="en-US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27509" y="4074501"/>
        <a:ext cx="2464980" cy="1478988"/>
      </dsp:txXfrm>
    </dsp:sp>
    <dsp:sp modelId="{F05DDB1F-5E49-4454-A585-958FE726143A}">
      <dsp:nvSpPr>
        <dsp:cNvPr id="0" name=""/>
        <dsp:cNvSpPr/>
      </dsp:nvSpPr>
      <dsp:spPr>
        <a:xfrm>
          <a:off x="8047537" y="4059253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Leisure and media use</a:t>
          </a:r>
          <a:endParaRPr lang="en-US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047537" y="4059253"/>
        <a:ext cx="2464980" cy="1478988"/>
      </dsp:txXfrm>
    </dsp:sp>
    <dsp:sp modelId="{46793A64-0282-4641-8463-AA66A1688518}">
      <dsp:nvSpPr>
        <dsp:cNvPr id="0" name=""/>
        <dsp:cNvSpPr/>
      </dsp:nvSpPr>
      <dsp:spPr>
        <a:xfrm>
          <a:off x="10702863" y="4070537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Psychological</a:t>
          </a: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dimensions</a:t>
          </a:r>
          <a:endParaRPr lang="en-US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0702863" y="4070537"/>
        <a:ext cx="2464980" cy="1478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63AE9-F73F-477F-9649-CB070DE24B38}">
      <dsp:nvSpPr>
        <dsp:cNvPr id="0" name=""/>
        <dsp:cNvSpPr/>
      </dsp:nvSpPr>
      <dsp:spPr>
        <a:xfrm>
          <a:off x="191472" y="288780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Risk group, Covid-19 proximity</a:t>
          </a:r>
        </a:p>
      </dsp:txBody>
      <dsp:txXfrm>
        <a:off x="191472" y="288780"/>
        <a:ext cx="2464980" cy="1478988"/>
      </dsp:txXfrm>
    </dsp:sp>
    <dsp:sp modelId="{3AF484C8-8F44-4B9D-8692-131C85D305BC}">
      <dsp:nvSpPr>
        <dsp:cNvPr id="0" name=""/>
        <dsp:cNvSpPr/>
      </dsp:nvSpPr>
      <dsp:spPr>
        <a:xfrm>
          <a:off x="2763383" y="297047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Work</a:t>
          </a: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situation</a:t>
          </a:r>
        </a:p>
      </dsp:txBody>
      <dsp:txXfrm>
        <a:off x="2763383" y="297047"/>
        <a:ext cx="2464980" cy="1478988"/>
      </dsp:txXfrm>
    </dsp:sp>
    <dsp:sp modelId="{D4BEC654-4F50-4AD8-9982-8BD6A9B7C55C}">
      <dsp:nvSpPr>
        <dsp:cNvPr id="0" name=""/>
        <dsp:cNvSpPr/>
      </dsp:nvSpPr>
      <dsp:spPr>
        <a:xfrm>
          <a:off x="5421791" y="306572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Family</a:t>
          </a: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life</a:t>
          </a:r>
        </a:p>
      </dsp:txBody>
      <dsp:txXfrm>
        <a:off x="5421791" y="306572"/>
        <a:ext cx="2464980" cy="1478988"/>
      </dsp:txXfrm>
    </dsp:sp>
    <dsp:sp modelId="{C26B5C2B-DCA5-45F4-8987-D2639E659E86}">
      <dsp:nvSpPr>
        <dsp:cNvPr id="0" name=""/>
        <dsp:cNvSpPr/>
      </dsp:nvSpPr>
      <dsp:spPr>
        <a:xfrm>
          <a:off x="8018968" y="306572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Homeschooling</a:t>
          </a:r>
          <a:endParaRPr lang="fr-CH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018968" y="306572"/>
        <a:ext cx="2464980" cy="1478988"/>
      </dsp:txXfrm>
    </dsp:sp>
    <dsp:sp modelId="{49E6BBA6-72BC-4522-B598-D9B958DE9283}">
      <dsp:nvSpPr>
        <dsp:cNvPr id="0" name=""/>
        <dsp:cNvSpPr/>
      </dsp:nvSpPr>
      <dsp:spPr>
        <a:xfrm>
          <a:off x="10675206" y="297062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Financial situation</a:t>
          </a:r>
        </a:p>
      </dsp:txBody>
      <dsp:txXfrm>
        <a:off x="10675206" y="297062"/>
        <a:ext cx="2464980" cy="1478988"/>
      </dsp:txXfrm>
    </dsp:sp>
    <dsp:sp modelId="{A57DE994-F433-4700-9D75-27227B9BBF72}">
      <dsp:nvSpPr>
        <dsp:cNvPr id="0" name=""/>
        <dsp:cNvSpPr/>
      </dsp:nvSpPr>
      <dsp:spPr>
        <a:xfrm>
          <a:off x="136872" y="2014917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Time use</a:t>
          </a:r>
          <a:endParaRPr lang="en-US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36872" y="2014917"/>
        <a:ext cx="2464980" cy="1478988"/>
      </dsp:txXfrm>
    </dsp:sp>
    <dsp:sp modelId="{9B54E717-2022-4022-9A25-0F0DDE1F015C}">
      <dsp:nvSpPr>
        <dsp:cNvPr id="0" name=""/>
        <dsp:cNvSpPr/>
      </dsp:nvSpPr>
      <dsp:spPr>
        <a:xfrm>
          <a:off x="2750688" y="2014932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Mental </a:t>
          </a:r>
          <a:r>
            <a:rPr lang="fr-CH" sz="25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health</a:t>
          </a:r>
          <a:endParaRPr lang="en-US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50688" y="2014932"/>
        <a:ext cx="2464980" cy="1478988"/>
      </dsp:txXfrm>
    </dsp:sp>
    <dsp:sp modelId="{60A1E14F-7377-45D9-8F6C-0061481FC25E}">
      <dsp:nvSpPr>
        <dsp:cNvPr id="0" name=""/>
        <dsp:cNvSpPr/>
      </dsp:nvSpPr>
      <dsp:spPr>
        <a:xfrm>
          <a:off x="5427509" y="2014917"/>
          <a:ext cx="2464980" cy="147898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Social networks</a:t>
          </a:r>
          <a:endParaRPr lang="en-US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27509" y="2014917"/>
        <a:ext cx="2464980" cy="1478988"/>
      </dsp:txXfrm>
    </dsp:sp>
    <dsp:sp modelId="{A3C75611-0189-4E9A-9415-27C55FED77DB}">
      <dsp:nvSpPr>
        <dsp:cNvPr id="0" name=""/>
        <dsp:cNvSpPr/>
      </dsp:nvSpPr>
      <dsp:spPr>
        <a:xfrm>
          <a:off x="5407642" y="2015494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Physical health</a:t>
          </a:r>
        </a:p>
      </dsp:txBody>
      <dsp:txXfrm>
        <a:off x="5407642" y="2015494"/>
        <a:ext cx="2464980" cy="1478988"/>
      </dsp:txXfrm>
    </dsp:sp>
    <dsp:sp modelId="{F05DDB1F-5E49-4454-A585-958FE726143A}">
      <dsp:nvSpPr>
        <dsp:cNvPr id="0" name=""/>
        <dsp:cNvSpPr/>
      </dsp:nvSpPr>
      <dsp:spPr>
        <a:xfrm>
          <a:off x="10675206" y="2022548"/>
          <a:ext cx="2464980" cy="1478988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Politics</a:t>
          </a:r>
          <a:endParaRPr lang="en-US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0675206" y="2022548"/>
        <a:ext cx="2464980" cy="1478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63AE9-F73F-477F-9649-CB070DE24B38}">
      <dsp:nvSpPr>
        <dsp:cNvPr id="0" name=""/>
        <dsp:cNvSpPr/>
      </dsp:nvSpPr>
      <dsp:spPr>
        <a:xfrm>
          <a:off x="132460" y="395916"/>
          <a:ext cx="2464980" cy="1919135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Household composition</a:t>
          </a:r>
          <a:endParaRPr lang="en-US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32460" y="395916"/>
        <a:ext cx="2464980" cy="1919135"/>
      </dsp:txXfrm>
    </dsp:sp>
    <dsp:sp modelId="{EF7C4CCD-1D0D-4A93-9ADE-9F1C95DEB3F1}">
      <dsp:nvSpPr>
        <dsp:cNvPr id="0" name=""/>
        <dsp:cNvSpPr/>
      </dsp:nvSpPr>
      <dsp:spPr>
        <a:xfrm>
          <a:off x="2742702" y="396375"/>
          <a:ext cx="2464980" cy="1919135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Accomodation</a:t>
          </a: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and relocation</a:t>
          </a:r>
          <a:endParaRPr lang="en-US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42702" y="396375"/>
        <a:ext cx="2464980" cy="1919135"/>
      </dsp:txXfrm>
    </dsp:sp>
    <dsp:sp modelId="{456D1F27-6A61-40A0-9A71-17832353B2A5}">
      <dsp:nvSpPr>
        <dsp:cNvPr id="0" name=""/>
        <dsp:cNvSpPr/>
      </dsp:nvSpPr>
      <dsp:spPr>
        <a:xfrm>
          <a:off x="5356025" y="403311"/>
          <a:ext cx="2464980" cy="1919135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Standard of living, </a:t>
          </a:r>
          <a:r>
            <a:rPr lang="fr-CH" sz="25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wealth</a:t>
          </a:r>
          <a:r>
            <a:rPr lang="fr-CH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and finances</a:t>
          </a:r>
          <a:endParaRPr lang="en-US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356025" y="403311"/>
        <a:ext cx="2464980" cy="1919135"/>
      </dsp:txXfrm>
    </dsp:sp>
    <dsp:sp modelId="{DCD6D613-A8CF-42A2-86C3-08E51E8BC0CA}">
      <dsp:nvSpPr>
        <dsp:cNvPr id="0" name=""/>
        <dsp:cNvSpPr/>
      </dsp:nvSpPr>
      <dsp:spPr>
        <a:xfrm>
          <a:off x="7992716" y="387287"/>
          <a:ext cx="2464980" cy="1954823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Division of housework, external help,    decision making</a:t>
          </a:r>
          <a:endParaRPr lang="fr-CH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992716" y="387287"/>
        <a:ext cx="2464980" cy="1954823"/>
      </dsp:txXfrm>
    </dsp:sp>
    <dsp:sp modelId="{2D2CF49E-BE98-4F2D-B096-D2B1C4E4E61F}">
      <dsp:nvSpPr>
        <dsp:cNvPr id="0" name=""/>
        <dsp:cNvSpPr/>
      </dsp:nvSpPr>
      <dsp:spPr>
        <a:xfrm>
          <a:off x="10630196" y="386310"/>
          <a:ext cx="2464980" cy="1954823"/>
        </a:xfrm>
        <a:prstGeom prst="rect">
          <a:avLst/>
        </a:prstGeom>
        <a:solidFill>
          <a:srgbClr val="004C79"/>
        </a:solidFill>
        <a:ln w="38100" cap="flat" cmpd="sng" algn="ctr">
          <a:solidFill>
            <a:srgbClr val="FCFD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Household activities</a:t>
          </a:r>
          <a:endParaRPr lang="fr-CH" sz="2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0630196" y="386310"/>
        <a:ext cx="2464980" cy="1954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1B445-5F52-4250-984F-82D626961E64}" type="datetimeFigureOut">
              <a:rPr lang="fr-CH" smtClean="0"/>
              <a:t>16.08.2022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3963F-E1A9-471F-B5C8-B11412B3982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624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181C3-D0C5-4AFF-BA66-20B2C3DE468A}" type="datetimeFigureOut">
              <a:rPr lang="de-CH" smtClean="0"/>
              <a:t>16.08.2022</a:t>
            </a:fld>
            <a:endParaRPr lang="de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539D1-FB14-4F80-9E1F-09C61AD167A2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768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39D1-FB14-4F80-9E1F-09C61AD167A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577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313" y="-877817"/>
            <a:ext cx="9894265" cy="593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77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40428" y="1212603"/>
            <a:ext cx="38527673" cy="5046662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40428" y="7065330"/>
            <a:ext cx="38527673" cy="19983384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0426" y="28065054"/>
            <a:ext cx="9988657" cy="1612129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58196-1B0F-4090-A9F6-96B98F55288B}" type="datetimeFigureOut">
              <a:rPr lang="de-CH" smtClean="0"/>
              <a:t>16.08.2022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626248" y="28065054"/>
            <a:ext cx="13556033" cy="1612129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679443" y="28065054"/>
            <a:ext cx="9988657" cy="1612129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2F708-19C5-4347-B8D6-A82F0519F53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300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swissubase.ch/de/catalogue/studies/6097/17007/overview" TargetMode="External"/><Relationship Id="rId18" Type="http://schemas.openxmlformats.org/officeDocument/2006/relationships/diagramColors" Target="../diagrams/colors1.xml"/><Relationship Id="rId26" Type="http://schemas.openxmlformats.org/officeDocument/2006/relationships/diagramLayout" Target="../diagrams/layout2.xml"/><Relationship Id="rId39" Type="http://schemas.openxmlformats.org/officeDocument/2006/relationships/image" Target="../media/image9.png"/><Relationship Id="rId21" Type="http://schemas.openxmlformats.org/officeDocument/2006/relationships/image" Target="../media/image2.png"/><Relationship Id="rId34" Type="http://schemas.openxmlformats.org/officeDocument/2006/relationships/diagramQuickStyle" Target="../diagrams/quickStyle3.xml"/><Relationship Id="rId7" Type="http://schemas.openxmlformats.org/officeDocument/2006/relationships/hyperlink" Target="http://www.swisspanel.ch/" TargetMode="External"/><Relationship Id="rId12" Type="http://schemas.openxmlformats.org/officeDocument/2006/relationships/hyperlink" Target="https://twitter.com/forsresearch" TargetMode="External"/><Relationship Id="rId17" Type="http://schemas.openxmlformats.org/officeDocument/2006/relationships/diagramQuickStyle" Target="../diagrams/quickStyle1.xml"/><Relationship Id="rId25" Type="http://schemas.openxmlformats.org/officeDocument/2006/relationships/diagramData" Target="../diagrams/data2.xml"/><Relationship Id="rId33" Type="http://schemas.openxmlformats.org/officeDocument/2006/relationships/diagramLayout" Target="../diagrams/layout3.xml"/><Relationship Id="rId38" Type="http://schemas.openxmlformats.org/officeDocument/2006/relationships/image" Target="../media/image8.png"/><Relationship Id="rId2" Type="http://schemas.openxmlformats.org/officeDocument/2006/relationships/audio" Target="../media/media1.m4a"/><Relationship Id="rId16" Type="http://schemas.openxmlformats.org/officeDocument/2006/relationships/diagramLayout" Target="../diagrams/layout1.xml"/><Relationship Id="rId20" Type="http://schemas.openxmlformats.org/officeDocument/2006/relationships/hyperlink" Target="http://forscenter.ch/" TargetMode="External"/><Relationship Id="rId29" Type="http://schemas.microsoft.com/office/2007/relationships/diagramDrawing" Target="../diagrams/drawing2.xml"/><Relationship Id="rId1" Type="http://schemas.microsoft.com/office/2007/relationships/media" Target="../media/media1.m4a"/><Relationship Id="rId6" Type="http://schemas.openxmlformats.org/officeDocument/2006/relationships/hyperlink" Target="https://www.sciendo.com/article/10.2478/sjs-2020-0018" TargetMode="External"/><Relationship Id="rId11" Type="http://schemas.openxmlformats.org/officeDocument/2006/relationships/hyperlink" Target="https://forscenter.ch/projects/swiss-household-panel/" TargetMode="External"/><Relationship Id="rId24" Type="http://schemas.openxmlformats.org/officeDocument/2006/relationships/image" Target="../media/image5.jpeg"/><Relationship Id="rId32" Type="http://schemas.openxmlformats.org/officeDocument/2006/relationships/diagramData" Target="../diagrams/data3.xml"/><Relationship Id="rId37" Type="http://schemas.openxmlformats.org/officeDocument/2006/relationships/image" Target="../media/image7.png"/><Relationship Id="rId40" Type="http://schemas.microsoft.com/office/2007/relationships/hdphoto" Target="../media/hdphoto1.wdp"/><Relationship Id="rId5" Type="http://schemas.openxmlformats.org/officeDocument/2006/relationships/hyperlink" Target="https://forscenter.ch/wp-content/uploads/2021/09/shp_user-guide-w21.pdf" TargetMode="External"/><Relationship Id="rId15" Type="http://schemas.openxmlformats.org/officeDocument/2006/relationships/diagramData" Target="../diagrams/data1.xml"/><Relationship Id="rId23" Type="http://schemas.openxmlformats.org/officeDocument/2006/relationships/image" Target="../media/image4.png"/><Relationship Id="rId28" Type="http://schemas.openxmlformats.org/officeDocument/2006/relationships/diagramColors" Target="../diagrams/colors2.xml"/><Relationship Id="rId36" Type="http://schemas.microsoft.com/office/2007/relationships/diagramDrawing" Target="../diagrams/drawing3.xml"/><Relationship Id="rId10" Type="http://schemas.openxmlformats.org/officeDocument/2006/relationships/hyperlink" Target="https://forscenter.ch/" TargetMode="External"/><Relationship Id="rId19" Type="http://schemas.microsoft.com/office/2007/relationships/diagramDrawing" Target="../diagrams/drawing1.xml"/><Relationship Id="rId31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link.springer.com/book/10.1007/978-3-319-89557-4" TargetMode="External"/><Relationship Id="rId14" Type="http://schemas.openxmlformats.org/officeDocument/2006/relationships/hyperlink" Target="https://www.swissubase.ch/en/" TargetMode="External"/><Relationship Id="rId22" Type="http://schemas.openxmlformats.org/officeDocument/2006/relationships/image" Target="../media/image3.png"/><Relationship Id="rId27" Type="http://schemas.openxmlformats.org/officeDocument/2006/relationships/diagramQuickStyle" Target="../diagrams/quickStyle2.xml"/><Relationship Id="rId30" Type="http://schemas.openxmlformats.org/officeDocument/2006/relationships/chart" Target="../charts/chart1.xml"/><Relationship Id="rId35" Type="http://schemas.openxmlformats.org/officeDocument/2006/relationships/diagramColors" Target="../diagrams/colors3.xml"/><Relationship Id="rId8" Type="http://schemas.openxmlformats.org/officeDocument/2006/relationships/hyperlink" Target="https://www.degruyter.com/document/doi/10.1515/jbnst-2021-0039/html" TargetMode="External"/><Relationship Id="rId3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Untertitel 2"/>
          <p:cNvSpPr txBox="1">
            <a:spLocks/>
          </p:cNvSpPr>
          <p:nvPr/>
        </p:nvSpPr>
        <p:spPr>
          <a:xfrm>
            <a:off x="14565063" y="27702662"/>
            <a:ext cx="13320000" cy="2222956"/>
          </a:xfrm>
          <a:prstGeom prst="rect">
            <a:avLst/>
          </a:prstGeom>
          <a:ln>
            <a:noFill/>
          </a:ln>
        </p:spPr>
        <p:txBody>
          <a:bodyPr vert="horz" lIns="417643" tIns="208822" rIns="417643" bIns="208822" rtlCol="0">
            <a:noAutofit/>
          </a:bodyPr>
          <a:lstStyle>
            <a:lvl1pPr marL="1566161" indent="-1566161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350" indent="-1305135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538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753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96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4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Voorpostel, M., et al. (2022). </a:t>
            </a:r>
            <a:r>
              <a:rPr lang="de-CH" sz="24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Swiss Household Panel User Guide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(1999-2020), Wave 20. Lausanne: FORS.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Tillmann, R.,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Budowski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, M.,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Lillard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, D.R.,  &amp;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Scherpenzeel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, A. (Eds.). (2020). Understanding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Social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Dynamics: 20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Years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of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the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Swiss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Household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Panel. </a:t>
            </a:r>
            <a:r>
              <a:rPr lang="de-CH" sz="2400" i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Swiss Journal </a:t>
            </a:r>
            <a:r>
              <a:rPr lang="de-CH" sz="2400" i="1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of</a:t>
            </a:r>
            <a:r>
              <a:rPr lang="de-CH" sz="2400" i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de-CH" sz="2400" i="1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Sociology</a:t>
            </a:r>
            <a:r>
              <a:rPr lang="de-CH" sz="2400" i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, 46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(3). 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Untertitel 2"/>
          <p:cNvSpPr txBox="1">
            <a:spLocks/>
          </p:cNvSpPr>
          <p:nvPr/>
        </p:nvSpPr>
        <p:spPr>
          <a:xfrm>
            <a:off x="14646799" y="12144569"/>
            <a:ext cx="13320000" cy="14466205"/>
          </a:xfrm>
          <a:prstGeom prst="rect">
            <a:avLst/>
          </a:prstGeom>
          <a:solidFill>
            <a:srgbClr val="C9E5F7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vert="horz" lIns="417643" tIns="208822" rIns="417643" bIns="208822" rtlCol="0">
            <a:normAutofit/>
          </a:bodyPr>
          <a:lstStyle>
            <a:lvl1pPr marL="1566161" indent="-1566161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350" indent="-1305135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538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753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96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r-CH" sz="3800" b="1" cap="all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Questionnaire content</a:t>
            </a:r>
            <a:endParaRPr lang="fr-CH" sz="3800" b="1" dirty="0">
              <a:solidFill>
                <a:srgbClr val="008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fr-CH" sz="1000" b="1" dirty="0">
              <a:solidFill>
                <a:srgbClr val="008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r-CH" sz="3200" b="1" dirty="0" err="1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</a:t>
            </a:r>
            <a:r>
              <a:rPr lang="fr-CH" sz="3200" b="1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720000" y="738188"/>
            <a:ext cx="31965768" cy="1674885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de-CH" sz="9600" b="1" dirty="0"/>
              <a:t>The Swiss </a:t>
            </a:r>
            <a:r>
              <a:rPr lang="de-CH" sz="9600" b="1" dirty="0" err="1"/>
              <a:t>Household</a:t>
            </a:r>
            <a:r>
              <a:rPr lang="de-CH" sz="9600" b="1" dirty="0"/>
              <a:t> Panel (SHP) </a:t>
            </a:r>
            <a:br>
              <a:rPr lang="de-CH" sz="9600" b="1" dirty="0"/>
            </a:br>
            <a:endParaRPr lang="de-CH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761599" y="2574007"/>
            <a:ext cx="27843553" cy="920709"/>
          </a:xfrm>
          <a:prstGeom prst="rect">
            <a:avLst/>
          </a:prstGeom>
        </p:spPr>
        <p:txBody>
          <a:bodyPr vert="horz" lIns="417643" tIns="208822" rIns="417643" bIns="208822" rtlCol="0" anchor="t" anchorCtr="0">
            <a:no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www.swisspanel.ch</a:t>
            </a:r>
            <a:endParaRPr lang="de-CH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883372" y="27112481"/>
            <a:ext cx="13320000" cy="2853143"/>
          </a:xfrm>
          <a:prstGeom prst="rect">
            <a:avLst/>
          </a:prstGeom>
          <a:ln>
            <a:noFill/>
          </a:ln>
        </p:spPr>
        <p:txBody>
          <a:bodyPr vert="horz" lIns="417643" tIns="208822" rIns="417643" bIns="208822" rtlCol="0">
            <a:noAutofit/>
          </a:bodyPr>
          <a:lstStyle>
            <a:lvl1pPr marL="1566161" indent="-1566161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350" indent="-1305135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538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753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96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CH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fr-CH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CH" sz="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Tillmann, R., et al. (2021). The Swiss Household Panel (SHP). </a:t>
            </a:r>
            <a:r>
              <a:rPr lang="de-CH" sz="2400" i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Journal of Economics and Statistics,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1-18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1604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Tillmann, R., Voorpostel, M., &amp;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Farago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, P. (Eds.). (2018).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Social Dynamics in Swiss Society. Empirical Studies Based on the Swiss Household Panel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(Vol. 9). The Netherland: Springer.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0">
              <a:spcBef>
                <a:spcPts val="0"/>
              </a:spcBef>
              <a:spcAft>
                <a:spcPts val="600"/>
              </a:spcAft>
              <a:buNone/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898867" y="4017565"/>
            <a:ext cx="13040674" cy="7028263"/>
          </a:xfrm>
          <a:prstGeom prst="rect">
            <a:avLst/>
          </a:prstGeom>
          <a:ln>
            <a:noFill/>
          </a:ln>
        </p:spPr>
        <p:txBody>
          <a:bodyPr vert="horz" lIns="417643" tIns="208822" rIns="417643" bIns="208822" rtlCol="0">
            <a:normAutofit fontScale="25000" lnSpcReduction="20000"/>
          </a:bodyPr>
          <a:lstStyle>
            <a:lvl1pPr marL="1566161" indent="-1566161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350" indent="-1305135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538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753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96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5200" b="1" cap="all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and characteristics of the </a:t>
            </a:r>
            <a:r>
              <a:rPr lang="en-GB" sz="15200" b="1" cap="all" dirty="0" err="1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shp</a:t>
            </a:r>
            <a:endParaRPr lang="en-GB" sz="15200" b="1" cap="all" dirty="0">
              <a:solidFill>
                <a:srgbClr val="008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Ongoing, unique, large-scale, nationally representative, </a:t>
            </a:r>
            <a:r>
              <a:rPr lang="en-US" sz="12800" b="1" dirty="0">
                <a:latin typeface="Arial" panose="020B0604020202020204" pitchFamily="34" charset="0"/>
                <a:cs typeface="Arial" panose="020B0604020202020204" pitchFamily="34" charset="0"/>
              </a:rPr>
              <a:t>longitudinal survey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in Switzerland, collecting data on </a:t>
            </a:r>
            <a:r>
              <a:rPr lang="en-US" sz="12800" b="1" dirty="0">
                <a:latin typeface="Arial" panose="020B0604020202020204" pitchFamily="34" charset="0"/>
                <a:cs typeface="Arial" panose="020B0604020202020204" pitchFamily="34" charset="0"/>
              </a:rPr>
              <a:t>households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800" b="1" dirty="0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since 1999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Aims to </a:t>
            </a:r>
            <a:r>
              <a:rPr lang="en-US" sz="12800" b="1" dirty="0">
                <a:latin typeface="Arial" panose="020B0604020202020204" pitchFamily="34" charset="0"/>
                <a:cs typeface="Arial" panose="020B0604020202020204" pitchFamily="34" charset="0"/>
              </a:rPr>
              <a:t>shed light on processes, causes and effects of social change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Covers a </a:t>
            </a:r>
            <a:r>
              <a:rPr lang="en-US" sz="12800" b="1" dirty="0">
                <a:latin typeface="Arial" panose="020B0604020202020204" pitchFamily="34" charset="0"/>
                <a:cs typeface="Arial" panose="020B0604020202020204" pitchFamily="34" charset="0"/>
              </a:rPr>
              <a:t>broad range of topics and approaches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in the social sciences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Follows </a:t>
            </a:r>
            <a:r>
              <a:rPr lang="en-US" sz="12800" b="1" dirty="0">
                <a:latin typeface="Arial" panose="020B0604020202020204" pitchFamily="34" charset="0"/>
                <a:cs typeface="Arial" panose="020B0604020202020204" pitchFamily="34" charset="0"/>
              </a:rPr>
              <a:t>four representative samples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of households in Switzerland on an annual basis 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Response rates have </a:t>
            </a:r>
            <a:r>
              <a:rPr lang="en-US" sz="12800" b="1" dirty="0">
                <a:latin typeface="Arial" panose="020B0604020202020204" pitchFamily="34" charset="0"/>
                <a:cs typeface="Arial" panose="020B0604020202020204" pitchFamily="34" charset="0"/>
              </a:rPr>
              <a:t>remained high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in all samples</a:t>
            </a:r>
            <a:endParaRPr lang="en-US" sz="7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Untertitel 2"/>
          <p:cNvSpPr txBox="1">
            <a:spLocks/>
          </p:cNvSpPr>
          <p:nvPr/>
        </p:nvSpPr>
        <p:spPr>
          <a:xfrm>
            <a:off x="16621954" y="738207"/>
            <a:ext cx="8641068" cy="2382554"/>
          </a:xfrm>
          <a:prstGeom prst="rect">
            <a:avLst/>
          </a:prstGeom>
          <a:ln>
            <a:noFill/>
          </a:ln>
        </p:spPr>
        <p:txBody>
          <a:bodyPr vert="horz" lIns="417643" tIns="208822" rIns="417643" bIns="208822" rtlCol="0">
            <a:noAutofit/>
          </a:bodyPr>
          <a:lstStyle>
            <a:lvl1pPr marL="1566161" indent="-1566161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350" indent="-1305135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538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753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96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https://forscenter.ch/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www.swisspanel.ch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Follow us on    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https://twitter.com/forsresearch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None/>
            </a:pP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None/>
            </a:pP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None/>
            </a:pP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None/>
            </a:pP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Untertitel 2"/>
          <p:cNvSpPr txBox="1">
            <a:spLocks/>
          </p:cNvSpPr>
          <p:nvPr/>
        </p:nvSpPr>
        <p:spPr>
          <a:xfrm>
            <a:off x="29643696" y="4063141"/>
            <a:ext cx="12440304" cy="6997559"/>
          </a:xfrm>
          <a:prstGeom prst="rect">
            <a:avLst/>
          </a:prstGeom>
          <a:noFill/>
          <a:ln w="12700">
            <a:noFill/>
          </a:ln>
        </p:spPr>
        <p:txBody>
          <a:bodyPr vert="horz" lIns="417643" tIns="208822" rIns="417643" bIns="208822" rtlCol="0">
            <a:normAutofit lnSpcReduction="10000"/>
          </a:bodyPr>
          <a:lstStyle>
            <a:lvl1pPr marL="1566161" indent="-1566161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350" indent="-1305135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538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753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96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3800" b="1" cap="all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fr-CH" sz="3800" b="1" cap="all" dirty="0" err="1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fr-CH" sz="3800" b="1" cap="all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User support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Data are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freely accessible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to the scientific community 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SWISSUbase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3200" b="1" dirty="0">
              <a:solidFill>
                <a:srgbClr val="0081C9"/>
              </a:solidFill>
              <a:latin typeface="Arial" panose="020B0604020202020204" pitchFamily="34" charset="0"/>
              <a:cs typeface="Arial" panose="020B0604020202020204" pitchFamily="34" charset="0"/>
              <a:hlinkClick r:id="rId13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3200" b="1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SHP on SWISSUbase</a:t>
            </a:r>
            <a:endParaRPr lang="fr-CH" sz="3200" b="1" dirty="0">
              <a:solidFill>
                <a:srgbClr val="008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None/>
            </a:pPr>
            <a:endParaRPr lang="fr-CH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None/>
            </a:pP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Create an account 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SWISSUbase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Fill out the contract on SWISSUbase </a:t>
            </a: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Download the SHP data </a:t>
            </a: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Find updates on our workshops and conferences: </a:t>
            </a: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www.swisspanel.ch</a:t>
            </a: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Untertitel 2"/>
          <p:cNvSpPr txBox="1">
            <a:spLocks/>
          </p:cNvSpPr>
          <p:nvPr/>
        </p:nvSpPr>
        <p:spPr>
          <a:xfrm>
            <a:off x="14040000" y="4022397"/>
            <a:ext cx="13320000" cy="853052"/>
          </a:xfrm>
          <a:prstGeom prst="rect">
            <a:avLst/>
          </a:prstGeom>
          <a:noFill/>
          <a:ln w="12700">
            <a:noFill/>
          </a:ln>
        </p:spPr>
        <p:txBody>
          <a:bodyPr vert="horz" lIns="417643" tIns="208822" rIns="417643" bIns="208822" rtlCol="0">
            <a:noAutofit/>
          </a:bodyPr>
          <a:lstStyle>
            <a:lvl1pPr marL="1566161" indent="-1566161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350" indent="-1305135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538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753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96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3800" b="1" cap="all" dirty="0" err="1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</a:t>
            </a:r>
            <a:r>
              <a:rPr lang="fr-CH" sz="3800" b="1" cap="all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800" b="1" cap="all" dirty="0" err="1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endParaRPr lang="fr-CH" sz="3800" b="1" cap="all" dirty="0">
              <a:solidFill>
                <a:srgbClr val="008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720000" y="3778928"/>
            <a:ext cx="41364000" cy="0"/>
          </a:xfrm>
          <a:prstGeom prst="line">
            <a:avLst/>
          </a:prstGeom>
          <a:ln w="25400">
            <a:solidFill>
              <a:srgbClr val="008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883372" y="27039329"/>
            <a:ext cx="41364000" cy="0"/>
          </a:xfrm>
          <a:prstGeom prst="line">
            <a:avLst/>
          </a:prstGeom>
          <a:ln w="25400">
            <a:solidFill>
              <a:srgbClr val="008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Untertitel 2"/>
          <p:cNvSpPr txBox="1">
            <a:spLocks/>
          </p:cNvSpPr>
          <p:nvPr/>
        </p:nvSpPr>
        <p:spPr>
          <a:xfrm>
            <a:off x="720000" y="12209320"/>
            <a:ext cx="13320000" cy="6062982"/>
          </a:xfrm>
          <a:prstGeom prst="rect">
            <a:avLst/>
          </a:prstGeom>
          <a:ln>
            <a:noFill/>
          </a:ln>
        </p:spPr>
        <p:txBody>
          <a:bodyPr vert="horz" lIns="417643" tIns="208822" rIns="417643" bIns="208822" rtlCol="0">
            <a:normAutofit/>
          </a:bodyPr>
          <a:lstStyle>
            <a:lvl1pPr marL="1566161" indent="-1566161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350" indent="-1305135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538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753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96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Untertitel 2"/>
          <p:cNvSpPr txBox="1">
            <a:spLocks/>
          </p:cNvSpPr>
          <p:nvPr/>
        </p:nvSpPr>
        <p:spPr>
          <a:xfrm>
            <a:off x="29643696" y="11206803"/>
            <a:ext cx="12579564" cy="15627833"/>
          </a:xfrm>
          <a:prstGeom prst="rect">
            <a:avLst/>
          </a:prstGeom>
          <a:noFill/>
          <a:ln w="12700">
            <a:noFill/>
          </a:ln>
        </p:spPr>
        <p:txBody>
          <a:bodyPr vert="horz" lIns="417643" tIns="208822" rIns="417643" bIns="208822" rtlCol="0">
            <a:noAutofit/>
          </a:bodyPr>
          <a:lstStyle>
            <a:lvl1pPr marL="1566161" indent="-1566161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350" indent="-1305135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538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753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96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3800" b="1" cap="all" dirty="0" err="1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fr-CH" sz="3800" b="1" cap="all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800" b="1" cap="all" dirty="0" err="1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comparability: CNEF and CPF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SHP is included in 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Cross-National Equivalent File (CNEF)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Comparative Panel File (CPF)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b="1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 biographical data (education, work, residential and family trajectories)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subsample of 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SHP_I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(n=5560) filled out a self-administered retrospective questionnaire in 2001-2002 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the first wave of 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SHP_III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(n=6090) respondents completed a life calendar in 2013</a:t>
            </a:r>
          </a:p>
          <a:p>
            <a:pPr marL="274638" indent="-274638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b="1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SHP Covid-19 Supplemental study (May-June 2020)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N=5843 (response rate: 67%) filled out a web- or paper-and-pencil-questionnaire on the impact of the Covid-19-pandemic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selection of questions was asked from the individual annual questionnaire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possibility for longitudinal analyses)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additional Covid19-specific questions</a:t>
            </a:r>
            <a:endParaRPr lang="en-US" sz="3200" b="1" dirty="0">
              <a:solidFill>
                <a:srgbClr val="008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indent="-274638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b="1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related studies (also available via </a:t>
            </a:r>
            <a:r>
              <a:rPr lang="en-US" sz="3200" b="1" dirty="0" err="1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SWISSUbase</a:t>
            </a:r>
            <a:r>
              <a:rPr lang="en-US" sz="3200" b="1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LIVES FORS Cohort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Survey comprises an                 over-representation of second generation immigrants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SHP LIVES Vaud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comprises an overrepresentation of  low-income households in the Canton of Vaud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SHP_IV Pilot study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a two-wave mixed-mode field-experiment to test different ways to integrate CAWI in the design of the SHP_IV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indent="-274638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b="1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Imputed income data and tax simulations</a:t>
            </a:r>
          </a:p>
        </p:txBody>
      </p:sp>
      <p:sp>
        <p:nvSpPr>
          <p:cNvPr id="54" name="Untertitel 2"/>
          <p:cNvSpPr txBox="1">
            <a:spLocks/>
          </p:cNvSpPr>
          <p:nvPr/>
        </p:nvSpPr>
        <p:spPr>
          <a:xfrm>
            <a:off x="898867" y="19594475"/>
            <a:ext cx="13304506" cy="6522083"/>
          </a:xfrm>
          <a:prstGeom prst="rect">
            <a:avLst/>
          </a:prstGeom>
          <a:noFill/>
          <a:ln w="12700">
            <a:noFill/>
          </a:ln>
        </p:spPr>
        <p:txBody>
          <a:bodyPr vert="horz" lIns="417643" tIns="208822" rIns="417643" bIns="208822" rtlCol="0">
            <a:noAutofit/>
          </a:bodyPr>
          <a:lstStyle>
            <a:lvl1pPr marL="1566161" indent="-1566161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350" indent="-1305135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538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753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96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800" b="1" cap="all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Questionnaires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Household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completed by the household reference person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completed by all household members aged 14+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tabLst>
                <a:tab pos="1698625" algn="l"/>
              </a:tabLs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Proxy: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completed by the household reference person for 	individuals unable to participate on their own                       	(includes children &lt; 14 years old)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Types of questions: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Unique: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asked only once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Core: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asked annually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Rotating: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asked every three years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fr-CH" sz="3200" b="1" dirty="0">
              <a:solidFill>
                <a:srgbClr val="008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fontAlgn="t">
              <a:spcBef>
                <a:spcPts val="0"/>
              </a:spcBef>
            </a:pPr>
            <a:endParaRPr lang="de-CH" sz="1600" dirty="0">
              <a:latin typeface="Arial"/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de-CH" sz="1600" dirty="0">
              <a:latin typeface="Arial"/>
            </a:endParaRPr>
          </a:p>
        </p:txBody>
      </p:sp>
      <p:graphicFrame>
        <p:nvGraphicFramePr>
          <p:cNvPr id="4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524018"/>
              </p:ext>
            </p:extLst>
          </p:nvPr>
        </p:nvGraphicFramePr>
        <p:xfrm>
          <a:off x="14665259" y="16299111"/>
          <a:ext cx="13320000" cy="617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47" name="Rectangle 46"/>
          <p:cNvSpPr/>
          <p:nvPr/>
        </p:nvSpPr>
        <p:spPr>
          <a:xfrm>
            <a:off x="14865609" y="16183328"/>
            <a:ext cx="3119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de-CH" sz="3200" b="1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level</a:t>
            </a:r>
          </a:p>
        </p:txBody>
      </p:sp>
      <p:sp>
        <p:nvSpPr>
          <p:cNvPr id="48" name="Untertitel 2"/>
          <p:cNvSpPr txBox="1">
            <a:spLocks/>
          </p:cNvSpPr>
          <p:nvPr/>
        </p:nvSpPr>
        <p:spPr>
          <a:xfrm>
            <a:off x="898866" y="11060700"/>
            <a:ext cx="12897345" cy="5613100"/>
          </a:xfrm>
          <a:prstGeom prst="rect">
            <a:avLst/>
          </a:prstGeom>
          <a:ln>
            <a:noFill/>
          </a:ln>
        </p:spPr>
        <p:txBody>
          <a:bodyPr vert="horz" lIns="417643" tIns="208822" rIns="417643" bIns="208822" rtlCol="0">
            <a:normAutofit/>
          </a:bodyPr>
          <a:lstStyle>
            <a:defPPr>
              <a:defRPr lang="de-DE"/>
            </a:defPPr>
            <a:lvl1pPr marL="0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215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431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4646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2861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CH" sz="3800" b="1" cap="all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Population</a:t>
            </a:r>
            <a:endParaRPr lang="en-GB" sz="3800" b="1" cap="all" dirty="0">
              <a:solidFill>
                <a:srgbClr val="008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private households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whose members represent the non-institutional resident population in Switzerland and are aged 14+</a:t>
            </a:r>
          </a:p>
          <a:p>
            <a:pPr marL="360000" indent="-360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main mode of interviewing is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computer assisted telephone interviewing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(CATI); in the SHP_IV, the share of Computer Assisted Web Interviewing (CAWI) was increased</a:t>
            </a:r>
          </a:p>
          <a:p>
            <a:pPr marL="360000" indent="-360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Interviews are conducted in (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Swiss) German, French, and Italian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by the institute M.I.S. Trend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de-CH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de-CH" sz="2800" b="1" dirty="0">
              <a:latin typeface="Arial" panose="020B0604020202020204" pitchFamily="34" charset="0"/>
              <a:cs typeface="Arial" panose="020B0604020202020204" pitchFamily="34" charset="0"/>
              <a:hlinkClick r:id="rId20"/>
            </a:endParaRPr>
          </a:p>
          <a:p>
            <a:pPr>
              <a:spcAft>
                <a:spcPts val="1200"/>
              </a:spcAft>
            </a:pPr>
            <a:endParaRPr lang="de-CH" sz="2800" b="1" dirty="0">
              <a:latin typeface="Arial" panose="020B0604020202020204" pitchFamily="34" charset="0"/>
              <a:cs typeface="Arial" panose="020B0604020202020204" pitchFamily="34" charset="0"/>
              <a:hlinkClick r:id="rId20"/>
            </a:endParaRPr>
          </a:p>
          <a:p>
            <a:pPr>
              <a:spcAft>
                <a:spcPts val="1200"/>
              </a:spcAft>
            </a:pPr>
            <a:endParaRPr lang="de-CH" sz="2800" b="1" dirty="0">
              <a:latin typeface="Arial" panose="020B0604020202020204" pitchFamily="34" charset="0"/>
              <a:cs typeface="Arial" panose="020B0604020202020204" pitchFamily="34" charset="0"/>
              <a:hlinkClick r:id="rId20"/>
            </a:endParaRPr>
          </a:p>
          <a:p>
            <a:pPr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32" y="27848479"/>
            <a:ext cx="860996" cy="86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Grafik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372" y="27483629"/>
            <a:ext cx="5328000" cy="2222956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45120" y="29017097"/>
            <a:ext cx="1428750" cy="523875"/>
          </a:xfrm>
          <a:prstGeom prst="rect">
            <a:avLst/>
          </a:prstGeom>
        </p:spPr>
      </p:pic>
      <p:pic>
        <p:nvPicPr>
          <p:cNvPr id="42" name="Picture 2" descr="https://media.springernature.com/w306/springer-static/cover/book/978-3-319-89557-4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23" y="28786799"/>
            <a:ext cx="624531" cy="9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14806457" y="22239261"/>
            <a:ext cx="8603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de-CH" sz="3200" b="1" dirty="0">
                <a:solidFill>
                  <a:srgbClr val="008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level – additional Covid-19 Study</a:t>
            </a:r>
          </a:p>
        </p:txBody>
      </p:sp>
      <p:graphicFrame>
        <p:nvGraphicFramePr>
          <p:cNvPr id="45" name="Content Placeholder 3"/>
          <p:cNvGraphicFramePr>
            <a:graphicFrameLocks/>
          </p:cNvGraphicFramePr>
          <p:nvPr/>
        </p:nvGraphicFramePr>
        <p:xfrm>
          <a:off x="14676112" y="22798487"/>
          <a:ext cx="13320000" cy="3600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49" name="Rectangle 48"/>
          <p:cNvSpPr/>
          <p:nvPr/>
        </p:nvSpPr>
        <p:spPr>
          <a:xfrm>
            <a:off x="22698136" y="24809258"/>
            <a:ext cx="2464980" cy="1478988"/>
          </a:xfrm>
          <a:prstGeom prst="rect">
            <a:avLst/>
          </a:prstGeom>
          <a:solidFill>
            <a:srgbClr val="004C79"/>
          </a:solidFill>
          <a:ln w="38100">
            <a:solidFill>
              <a:srgbClr val="FCFDF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500" kern="12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network, social </a:t>
            </a:r>
            <a:r>
              <a:rPr lang="fr-CH" sz="2500" kern="1200" dirty="0" err="1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</a:t>
            </a:r>
            <a:endParaRPr lang="en-US" sz="2500" kern="120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215184"/>
              </p:ext>
            </p:extLst>
          </p:nvPr>
        </p:nvGraphicFramePr>
        <p:xfrm>
          <a:off x="1037894" y="17051718"/>
          <a:ext cx="12762620" cy="1906170"/>
        </p:xfrm>
        <a:graphic>
          <a:graphicData uri="http://schemas.openxmlformats.org/drawingml/2006/table">
            <a:tbl>
              <a:tblPr firstRow="1" bandRow="1"/>
              <a:tblGrid>
                <a:gridCol w="2254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7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7142">
                  <a:extLst>
                    <a:ext uri="{9D8B030D-6E8A-4147-A177-3AD203B41FA5}">
                      <a16:colId xmlns:a16="http://schemas.microsoft.com/office/drawing/2014/main" val="559635443"/>
                    </a:ext>
                  </a:extLst>
                </a:gridCol>
              </a:tblGrid>
              <a:tr h="635390">
                <a:tc>
                  <a:txBody>
                    <a:bodyPr/>
                    <a:lstStyle>
                      <a:lvl1pPr marL="0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79"/>
                    </a:solidFill>
                  </a:tcPr>
                </a:tc>
                <a:tc>
                  <a:txBody>
                    <a:bodyPr/>
                    <a:lstStyle>
                      <a:lvl1pPr marL="0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SHP_I (1999)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79"/>
                    </a:solidFill>
                  </a:tcPr>
                </a:tc>
                <a:tc>
                  <a:txBody>
                    <a:bodyPr/>
                    <a:lstStyle>
                      <a:lvl1pPr marL="0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SHP_II (2004)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79"/>
                    </a:solidFill>
                  </a:tcPr>
                </a:tc>
                <a:tc>
                  <a:txBody>
                    <a:bodyPr/>
                    <a:lstStyle>
                      <a:lvl1pPr marL="0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SHP_III (2013)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SHP_IV (2020)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390">
                <a:tc>
                  <a:txBody>
                    <a:bodyPr/>
                    <a:lstStyle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H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C9EF"/>
                    </a:solidFill>
                  </a:tcPr>
                </a:tc>
                <a:tc>
                  <a:txBody>
                    <a:bodyPr/>
                    <a:lstStyle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C9EF"/>
                    </a:solidFill>
                  </a:tcPr>
                </a:tc>
                <a:tc>
                  <a:txBody>
                    <a:bodyPr/>
                    <a:lstStyle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C9EF"/>
                    </a:solidFill>
                  </a:tcPr>
                </a:tc>
                <a:tc>
                  <a:txBody>
                    <a:bodyPr/>
                    <a:lstStyle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C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C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390">
                <a:tc>
                  <a:txBody>
                    <a:bodyPr/>
                    <a:lstStyle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H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F7"/>
                    </a:solidFill>
                  </a:tcPr>
                </a:tc>
                <a:tc>
                  <a:txBody>
                    <a:bodyPr/>
                    <a:lstStyle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7799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F7"/>
                    </a:solidFill>
                  </a:tcPr>
                </a:tc>
                <a:tc>
                  <a:txBody>
                    <a:bodyPr/>
                    <a:lstStyle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F7"/>
                    </a:solidFill>
                  </a:tcPr>
                </a:tc>
                <a:tc>
                  <a:txBody>
                    <a:bodyPr/>
                    <a:lstStyle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6088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7557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" name="Espace réservé du contenu 13">
            <a:extLst>
              <a:ext uri="{FF2B5EF4-FFF2-40B4-BE49-F238E27FC236}">
                <a16:creationId xmlns:a16="http://schemas.microsoft.com/office/drawing/2014/main" id="{20376580-44BA-7D4A-B3B5-563A9D42EC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630689"/>
              </p:ext>
            </p:extLst>
          </p:nvPr>
        </p:nvGraphicFramePr>
        <p:xfrm>
          <a:off x="14241443" y="4559609"/>
          <a:ext cx="15583918" cy="758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pic>
        <p:nvPicPr>
          <p:cNvPr id="55" name="Picture 6">
            <a:extLst>
              <a:ext uri="{FF2B5EF4-FFF2-40B4-BE49-F238E27FC236}">
                <a16:creationId xmlns:a16="http://schemas.microsoft.com/office/drawing/2014/main" id="{2A7ECABB-D7B8-9F4D-8AA2-24EA6D60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415" y="1876564"/>
            <a:ext cx="257464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Untertitel 2">
            <a:extLst>
              <a:ext uri="{FF2B5EF4-FFF2-40B4-BE49-F238E27FC236}">
                <a16:creationId xmlns:a16="http://schemas.microsoft.com/office/drawing/2014/main" id="{C1D5A271-6F01-4647-BA62-DE5E91D64613}"/>
              </a:ext>
            </a:extLst>
          </p:cNvPr>
          <p:cNvSpPr txBox="1">
            <a:spLocks/>
          </p:cNvSpPr>
          <p:nvPr/>
        </p:nvSpPr>
        <p:spPr>
          <a:xfrm>
            <a:off x="29643696" y="27745686"/>
            <a:ext cx="7527738" cy="2044125"/>
          </a:xfrm>
          <a:prstGeom prst="rect">
            <a:avLst/>
          </a:prstGeom>
          <a:ln>
            <a:noFill/>
          </a:ln>
        </p:spPr>
        <p:txBody>
          <a:bodyPr vert="horz" lIns="417643" tIns="208822" rIns="417643" bIns="208822" rtlCol="0">
            <a:normAutofit/>
          </a:bodyPr>
          <a:lstStyle>
            <a:lvl1pPr marL="1566161" indent="-1566161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350" indent="-1305135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538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753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96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CH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SHP is financed by the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Swiss National Science Foundation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de-CH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Content Placeholder 3">
            <a:extLst>
              <a:ext uri="{FF2B5EF4-FFF2-40B4-BE49-F238E27FC236}">
                <a16:creationId xmlns:a16="http://schemas.microsoft.com/office/drawing/2014/main" id="{4D2DB543-73B3-CCA6-A1C9-62E7C04C3F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802162"/>
              </p:ext>
            </p:extLst>
          </p:nvPr>
        </p:nvGraphicFramePr>
        <p:xfrm>
          <a:off x="14705424" y="13652281"/>
          <a:ext cx="13320000" cy="252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7142A9AD-CD87-6CFF-F0A4-A8693A4E266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238848" y="6537018"/>
            <a:ext cx="2666995" cy="26669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22E47DB-D00A-B9EC-F6A3-4DCFE628DFF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965855" y="27899019"/>
            <a:ext cx="806101" cy="796782"/>
          </a:xfrm>
          <a:prstGeom prst="rect">
            <a:avLst/>
          </a:prstGeom>
        </p:spPr>
      </p:pic>
      <p:pic>
        <p:nvPicPr>
          <p:cNvPr id="39" name="Klaas_SHP_SLLS2020">
            <a:hlinkClick r:id="" action="ppaction://media"/>
            <a:extLst>
              <a:ext uri="{FF2B5EF4-FFF2-40B4-BE49-F238E27FC236}">
                <a16:creationId xmlns:a16="http://schemas.microsoft.com/office/drawing/2014/main" id="{CC24D8A3-11D0-FD6A-164B-B00C702CF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81817" y="484046"/>
            <a:ext cx="3185155" cy="318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5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92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789</Words>
  <Application>Microsoft Office PowerPoint</Application>
  <PresentationFormat>Personnalisé</PresentationFormat>
  <Paragraphs>122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The Swiss Household Panel (SHP)  </vt:lpstr>
    </vt:vector>
  </TitlesOfParts>
  <Company>UNIL-FORS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FORS-User</dc:creator>
  <cp:lastModifiedBy>Hannah Sophie Klaas</cp:lastModifiedBy>
  <cp:revision>241</cp:revision>
  <cp:lastPrinted>2022-08-16T11:06:36Z</cp:lastPrinted>
  <dcterms:created xsi:type="dcterms:W3CDTF">2018-11-22T09:59:51Z</dcterms:created>
  <dcterms:modified xsi:type="dcterms:W3CDTF">2022-08-16T12:47:17Z</dcterms:modified>
</cp:coreProperties>
</file>